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webextensions/webextension2.xml" ContentType="application/vnd.ms-office.webextension+xml"/>
  <Override PartName="/ppt/webextensions/webextension3.xml" ContentType="application/vnd.ms-office.webextension+xml"/>
  <Override PartName="/ppt/webextensions/webextension4.xml" ContentType="application/vnd.ms-office.webextension+xml"/>
  <Override PartName="/ppt/webextensions/webextension5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6" r:id="rId1"/>
  </p:sldMasterIdLst>
  <p:notesMasterIdLst>
    <p:notesMasterId r:id="rId24"/>
  </p:notesMasterIdLst>
  <p:sldIdLst>
    <p:sldId id="258" r:id="rId2"/>
    <p:sldId id="259" r:id="rId3"/>
    <p:sldId id="261" r:id="rId4"/>
    <p:sldId id="267" r:id="rId5"/>
    <p:sldId id="268" r:id="rId6"/>
    <p:sldId id="269" r:id="rId7"/>
    <p:sldId id="270" r:id="rId8"/>
    <p:sldId id="266" r:id="rId9"/>
    <p:sldId id="273" r:id="rId10"/>
    <p:sldId id="274" r:id="rId11"/>
    <p:sldId id="278" r:id="rId12"/>
    <p:sldId id="272" r:id="rId13"/>
    <p:sldId id="280" r:id="rId14"/>
    <p:sldId id="271" r:id="rId15"/>
    <p:sldId id="279" r:id="rId16"/>
    <p:sldId id="275" r:id="rId17"/>
    <p:sldId id="282" r:id="rId18"/>
    <p:sldId id="285" r:id="rId19"/>
    <p:sldId id="283" r:id="rId20"/>
    <p:sldId id="287" r:id="rId21"/>
    <p:sldId id="288" r:id="rId22"/>
    <p:sldId id="290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 autoAdjust="0"/>
    <p:restoredTop sz="94694" autoAdjust="0"/>
  </p:normalViewPr>
  <p:slideViewPr>
    <p:cSldViewPr snapToGrid="0">
      <p:cViewPr>
        <p:scale>
          <a:sx n="75" d="100"/>
          <a:sy n="75" d="100"/>
        </p:scale>
        <p:origin x="1914" y="75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9-12T12:53:36.027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0,'0'12226,"0"-12199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A82196-7572-4230-96E5-C6EFB3187EEC}" type="datetimeFigureOut">
              <a:rPr lang="en-US" smtClean="0"/>
              <a:t>9/12/2025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5765BF-CA14-4379-8CF1-C3CB0C5672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4330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01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7064" y="2838451"/>
            <a:ext cx="10873099" cy="3435348"/>
          </a:xfrm>
        </p:spPr>
        <p:txBody>
          <a:bodyPr anchor="t">
            <a:noAutofit/>
          </a:bodyPr>
          <a:lstStyle>
            <a:lvl1pPr algn="l"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16200000">
            <a:off x="9829799" y="3246438"/>
            <a:ext cx="4114800" cy="365125"/>
          </a:xfrm>
        </p:spPr>
        <p:txBody>
          <a:bodyPr/>
          <a:lstStyle>
            <a:lvl1pPr algn="ctr">
              <a:defRPr sz="1400"/>
            </a:lvl1pPr>
          </a:lstStyle>
          <a:p>
            <a:r>
              <a:rPr lang="en-ID"/>
              <a:t>PRESENTATION TITLE</a:t>
            </a:r>
            <a:endParaRPr lang="en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35AAFEA-9797-719F-034E-1443278D0DB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7064" y="831519"/>
            <a:ext cx="5508625" cy="1282063"/>
          </a:xfrm>
        </p:spPr>
        <p:txBody>
          <a:bodyPr anchor="b" anchorCtr="0">
            <a:noAutofit/>
          </a:bodyPr>
          <a:lstStyle>
            <a:lvl1pPr>
              <a:lnSpc>
                <a:spcPct val="150000"/>
              </a:lnSpc>
              <a:spcBef>
                <a:spcPts val="0"/>
              </a:spcBef>
              <a:defRPr sz="18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CE0C2E3-CA8C-11A5-4187-F0CF961435E7}"/>
              </a:ext>
            </a:extLst>
          </p:cNvPr>
          <p:cNvCxnSpPr>
            <a:cxnSpLocks/>
          </p:cNvCxnSpPr>
          <p:nvPr userDrawn="1"/>
        </p:nvCxnSpPr>
        <p:spPr>
          <a:xfrm>
            <a:off x="587375" y="2476017"/>
            <a:ext cx="1440000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73710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S04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1DC97CC-48FA-38A4-1269-F3569817A505}"/>
              </a:ext>
            </a:extLst>
          </p:cNvPr>
          <p:cNvSpPr/>
          <p:nvPr userDrawn="1"/>
        </p:nvSpPr>
        <p:spPr>
          <a:xfrm rot="16200000">
            <a:off x="-1901825" y="1901826"/>
            <a:ext cx="6858001" cy="30543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20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07397F2-212D-3A9C-585D-F7362936EAC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ID"/>
              <a:t>PRESENTATION TITLE</a:t>
            </a:r>
            <a:endParaRPr lang="en-ID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5C6FE0-5103-FAEE-F71B-5E68DD283BE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6F24BE-8BEB-403A-BDCC-38E201D0662D}" type="slidenum">
              <a:rPr lang="en-ID" smtClean="0"/>
              <a:pPr/>
              <a:t>‹#›</a:t>
            </a:fld>
            <a:endParaRPr lang="en-ID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473C5E4-D933-2FBD-3307-9533856ABE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1317628" y="2767411"/>
            <a:ext cx="5689606" cy="1323180"/>
          </a:xfrm>
        </p:spPr>
        <p:txBody>
          <a:bodyPr anchor="ctr">
            <a:no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UZ" dirty="0"/>
          </a:p>
        </p:txBody>
      </p:sp>
      <p:sp>
        <p:nvSpPr>
          <p:cNvPr id="2" name="Text Placeholder 6">
            <a:extLst>
              <a:ext uri="{FF2B5EF4-FFF2-40B4-BE49-F238E27FC236}">
                <a16:creationId xmlns:a16="http://schemas.microsoft.com/office/drawing/2014/main" id="{209C287B-D953-D5EA-2570-C20BB232C43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079875" y="583762"/>
            <a:ext cx="131763" cy="983374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 sz="1000" dirty="0">
                <a:solidFill>
                  <a:schemeClr val="lt1">
                    <a:alpha val="0"/>
                  </a:schemeClr>
                </a:solidFill>
              </a:defRPr>
            </a:lvl1pPr>
          </a:lstStyle>
          <a:p>
            <a:pPr lvl="0" algn="ctr" defTabSz="914400"/>
            <a:r>
              <a:rPr lang="en-US" dirty="0"/>
              <a:t>.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47584A2A-A2A8-5F4E-16CE-BE6E4ED7862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4511040" y="583762"/>
            <a:ext cx="6949123" cy="983374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180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C77C3C83-E08F-BD64-37D7-89F2E941398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079875" y="1760428"/>
            <a:ext cx="131763" cy="983374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 sz="1000" dirty="0">
                <a:solidFill>
                  <a:schemeClr val="lt1">
                    <a:alpha val="0"/>
                  </a:schemeClr>
                </a:solidFill>
              </a:defRPr>
            </a:lvl1pPr>
          </a:lstStyle>
          <a:p>
            <a:pPr lvl="0" algn="ctr" defTabSz="914400"/>
            <a:r>
              <a:rPr lang="en-US" dirty="0"/>
              <a:t>.</a:t>
            </a:r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B4AAE2CB-3730-EE07-C195-170994A78C5D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4511040" y="1760428"/>
            <a:ext cx="6949123" cy="983374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180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2699CA2A-484D-B63E-8E28-143532E534A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079875" y="2937094"/>
            <a:ext cx="131763" cy="983374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 sz="1000" dirty="0">
                <a:solidFill>
                  <a:schemeClr val="lt1">
                    <a:alpha val="0"/>
                  </a:schemeClr>
                </a:solidFill>
              </a:defRPr>
            </a:lvl1pPr>
          </a:lstStyle>
          <a:p>
            <a:pPr lvl="0" algn="ctr" defTabSz="914400"/>
            <a:r>
              <a:rPr lang="en-US" dirty="0"/>
              <a:t>.</a:t>
            </a:r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28C733BC-FFF5-699D-B982-710CF69D6A3F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511040" y="2937094"/>
            <a:ext cx="6949123" cy="983374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180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0D4CC370-D36C-5BA9-697D-D5F76096A326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079875" y="4113760"/>
            <a:ext cx="131763" cy="983374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 sz="1000" dirty="0">
                <a:solidFill>
                  <a:schemeClr val="lt1">
                    <a:alpha val="0"/>
                  </a:schemeClr>
                </a:solidFill>
              </a:defRPr>
            </a:lvl1pPr>
          </a:lstStyle>
          <a:p>
            <a:pPr lvl="0" algn="ctr" defTabSz="914400"/>
            <a:r>
              <a:rPr lang="en-US" dirty="0"/>
              <a:t>.</a:t>
            </a:r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CFDF9278-92C6-817C-ABA2-10D1176FC69F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4511040" y="4113760"/>
            <a:ext cx="6949123" cy="983374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180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CDDF8296-96AA-4200-E3BB-AF1278890126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079875" y="5290426"/>
            <a:ext cx="131763" cy="983374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 sz="1000" dirty="0">
                <a:solidFill>
                  <a:schemeClr val="lt1">
                    <a:alpha val="0"/>
                  </a:schemeClr>
                </a:solidFill>
              </a:defRPr>
            </a:lvl1pPr>
          </a:lstStyle>
          <a:p>
            <a:pPr lvl="0" algn="ctr" defTabSz="914400"/>
            <a:r>
              <a:rPr lang="en-US" dirty="0"/>
              <a:t>.</a:t>
            </a:r>
          </a:p>
        </p:txBody>
      </p:sp>
      <p:sp>
        <p:nvSpPr>
          <p:cNvPr id="23" name="Text Placeholder 6">
            <a:extLst>
              <a:ext uri="{FF2B5EF4-FFF2-40B4-BE49-F238E27FC236}">
                <a16:creationId xmlns:a16="http://schemas.microsoft.com/office/drawing/2014/main" id="{76A47E99-3289-7188-E811-81A9BADE1A9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4511040" y="5290426"/>
            <a:ext cx="6949123" cy="983374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180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151824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S04V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193EB61-5F49-FD6F-5F6B-7A90F01A6268}"/>
              </a:ext>
            </a:extLst>
          </p:cNvPr>
          <p:cNvSpPr/>
          <p:nvPr userDrawn="1"/>
        </p:nvSpPr>
        <p:spPr>
          <a:xfrm>
            <a:off x="587375" y="2482965"/>
            <a:ext cx="2021446" cy="2980575"/>
          </a:xfrm>
          <a:prstGeom prst="rect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86A5824-B6E5-8C25-E7F4-A37DC59C3B8D}"/>
              </a:ext>
            </a:extLst>
          </p:cNvPr>
          <p:cNvSpPr/>
          <p:nvPr userDrawn="1"/>
        </p:nvSpPr>
        <p:spPr>
          <a:xfrm>
            <a:off x="2799020" y="2482965"/>
            <a:ext cx="2021446" cy="2980575"/>
          </a:xfrm>
          <a:prstGeom prst="rect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8B885E3-B64C-FEE3-1B10-DD40258B694B}"/>
              </a:ext>
            </a:extLst>
          </p:cNvPr>
          <p:cNvSpPr/>
          <p:nvPr userDrawn="1"/>
        </p:nvSpPr>
        <p:spPr>
          <a:xfrm>
            <a:off x="5010665" y="2482965"/>
            <a:ext cx="2021446" cy="2980575"/>
          </a:xfrm>
          <a:prstGeom prst="rect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D716A53-44A1-C586-60DF-D081A35C58FD}"/>
              </a:ext>
            </a:extLst>
          </p:cNvPr>
          <p:cNvSpPr/>
          <p:nvPr userDrawn="1"/>
        </p:nvSpPr>
        <p:spPr>
          <a:xfrm>
            <a:off x="7222310" y="2482965"/>
            <a:ext cx="2021446" cy="2980575"/>
          </a:xfrm>
          <a:prstGeom prst="rect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6E1B38C-87F4-6141-059C-ED64895830E9}"/>
              </a:ext>
            </a:extLst>
          </p:cNvPr>
          <p:cNvSpPr/>
          <p:nvPr userDrawn="1"/>
        </p:nvSpPr>
        <p:spPr>
          <a:xfrm>
            <a:off x="9433954" y="2482965"/>
            <a:ext cx="2021446" cy="2980575"/>
          </a:xfrm>
          <a:prstGeom prst="rect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07397F2-212D-3A9C-585D-F7362936EAC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ID"/>
              <a:t>PRESENTATION TITLE</a:t>
            </a:r>
            <a:endParaRPr lang="en-ID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5C6FE0-5103-FAEE-F71B-5E68DD283BE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6F24BE-8BEB-403A-BDCC-38E201D0662D}" type="slidenum">
              <a:rPr lang="en-ID" smtClean="0"/>
              <a:pPr/>
              <a:t>‹#›</a:t>
            </a:fld>
            <a:endParaRPr lang="en-ID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473C5E4-D933-2FBD-3307-9533856ABE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016" y="583764"/>
            <a:ext cx="10861147" cy="960000"/>
          </a:xfrm>
        </p:spPr>
        <p:txBody>
          <a:bodyPr anchor="t">
            <a:noAutofit/>
          </a:bodyPr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  <a:endParaRPr lang="en-UZ" dirty="0"/>
          </a:p>
        </p:txBody>
      </p:sp>
      <p:sp>
        <p:nvSpPr>
          <p:cNvPr id="2" name="Text Placeholder 6">
            <a:extLst>
              <a:ext uri="{FF2B5EF4-FFF2-40B4-BE49-F238E27FC236}">
                <a16:creationId xmlns:a16="http://schemas.microsoft.com/office/drawing/2014/main" id="{209C287B-D953-D5EA-2570-C20BB232C43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 rot="5400000">
            <a:off x="1532217" y="2188847"/>
            <a:ext cx="131763" cy="720000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 sz="1000" dirty="0">
                <a:solidFill>
                  <a:schemeClr val="lt1">
                    <a:alpha val="0"/>
                  </a:schemeClr>
                </a:solidFill>
              </a:defRPr>
            </a:lvl1pPr>
          </a:lstStyle>
          <a:p>
            <a:pPr lvl="0" algn="ctr" defTabSz="914400"/>
            <a:r>
              <a:rPr lang="en-US" dirty="0"/>
              <a:t>.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47584A2A-A2A8-5F4E-16CE-BE6E4ED7862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33472" y="2872740"/>
            <a:ext cx="1929252" cy="2438400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defRPr sz="180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C77C3C83-E08F-BD64-37D7-89F2E941398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 rot="5400000">
            <a:off x="3743862" y="2188847"/>
            <a:ext cx="131763" cy="720000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 sz="1000" dirty="0">
                <a:solidFill>
                  <a:schemeClr val="lt1">
                    <a:alpha val="0"/>
                  </a:schemeClr>
                </a:solidFill>
              </a:defRPr>
            </a:lvl1pPr>
          </a:lstStyle>
          <a:p>
            <a:pPr lvl="0" algn="ctr" defTabSz="914400"/>
            <a:r>
              <a:rPr lang="en-US" dirty="0"/>
              <a:t>.</a:t>
            </a:r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B4AAE2CB-3730-EE07-C195-170994A78C5D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2845117" y="2872740"/>
            <a:ext cx="1929252" cy="2438400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defRPr sz="180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2699CA2A-484D-B63E-8E28-143532E534A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 rot="5400000">
            <a:off x="5955507" y="2188847"/>
            <a:ext cx="131763" cy="720000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 sz="1000" dirty="0">
                <a:solidFill>
                  <a:schemeClr val="lt1">
                    <a:alpha val="0"/>
                  </a:schemeClr>
                </a:solidFill>
              </a:defRPr>
            </a:lvl1pPr>
          </a:lstStyle>
          <a:p>
            <a:pPr lvl="0" algn="ctr" defTabSz="914400"/>
            <a:r>
              <a:rPr lang="en-US" dirty="0"/>
              <a:t>.</a:t>
            </a:r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28C733BC-FFF5-699D-B982-710CF69D6A3F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5056762" y="2872740"/>
            <a:ext cx="1929252" cy="2438400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defRPr sz="180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0D4CC370-D36C-5BA9-697D-D5F76096A326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 rot="5400000">
            <a:off x="8167152" y="2188847"/>
            <a:ext cx="131763" cy="720000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 sz="1000" dirty="0">
                <a:solidFill>
                  <a:schemeClr val="lt1">
                    <a:alpha val="0"/>
                  </a:schemeClr>
                </a:solidFill>
              </a:defRPr>
            </a:lvl1pPr>
          </a:lstStyle>
          <a:p>
            <a:pPr lvl="0" algn="ctr" defTabSz="914400"/>
            <a:r>
              <a:rPr lang="en-US" dirty="0"/>
              <a:t>.</a:t>
            </a:r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CFDF9278-92C6-817C-ABA2-10D1176FC69F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7268407" y="2872740"/>
            <a:ext cx="1929252" cy="2438400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defRPr sz="180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CDDF8296-96AA-4200-E3BB-AF1278890126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 rot="5400000">
            <a:off x="10378796" y="2188847"/>
            <a:ext cx="131763" cy="720000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 sz="1000" dirty="0">
                <a:solidFill>
                  <a:schemeClr val="lt1">
                    <a:alpha val="0"/>
                  </a:schemeClr>
                </a:solidFill>
              </a:defRPr>
            </a:lvl1pPr>
          </a:lstStyle>
          <a:p>
            <a:pPr lvl="0" algn="ctr" defTabSz="914400"/>
            <a:r>
              <a:rPr lang="en-US" dirty="0"/>
              <a:t>.</a:t>
            </a:r>
          </a:p>
        </p:txBody>
      </p:sp>
      <p:sp>
        <p:nvSpPr>
          <p:cNvPr id="23" name="Text Placeholder 6">
            <a:extLst>
              <a:ext uri="{FF2B5EF4-FFF2-40B4-BE49-F238E27FC236}">
                <a16:creationId xmlns:a16="http://schemas.microsoft.com/office/drawing/2014/main" id="{76A47E99-3289-7188-E811-81A9BADE1A9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9480051" y="2872740"/>
            <a:ext cx="1929252" cy="2438400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defRPr sz="180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783891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Us S05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5902CC6-0866-F6F1-FFC1-330B30DD739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ID"/>
              <a:t>PRESENTATION TITLE</a:t>
            </a:r>
            <a:endParaRPr lang="en-ID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CFEAA7-A226-2E50-AD23-5FE2A5B9860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6F24BE-8BEB-403A-BDCC-38E201D0662D}" type="slidenum">
              <a:rPr lang="en-ID" smtClean="0"/>
              <a:pPr/>
              <a:t>‹#›</a:t>
            </a:fld>
            <a:endParaRPr lang="en-ID" dirty="0"/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22565141-98A0-A85E-E6F5-11BE0B52493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096000" y="1238317"/>
            <a:ext cx="131763" cy="747250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 sz="1000" dirty="0">
                <a:solidFill>
                  <a:schemeClr val="lt1">
                    <a:alpha val="0"/>
                  </a:schemeClr>
                </a:solidFill>
              </a:defRPr>
            </a:lvl1pPr>
          </a:lstStyle>
          <a:p>
            <a:pPr lvl="0" algn="ctr" defTabSz="914400"/>
            <a:r>
              <a:rPr lang="en-US" dirty="0"/>
              <a:t>.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A48DDE3-2ACF-89DD-48C0-FA7D18623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100370"/>
            <a:ext cx="4502150" cy="2657260"/>
          </a:xfrm>
        </p:spPr>
        <p:txBody>
          <a:bodyPr anchor="ctr">
            <a:noAutofit/>
          </a:bodyPr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  <a:endParaRPr lang="en-UZ" dirty="0"/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EF3CDDEF-EF62-9995-6E34-1419FA589B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07521" y="1625567"/>
            <a:ext cx="3857241" cy="36000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600"/>
            </a:lvl1pPr>
            <a:lvl2pPr>
              <a:spcBef>
                <a:spcPts val="400"/>
              </a:spcBef>
              <a:defRPr/>
            </a:lvl2pPr>
            <a:lvl3pPr>
              <a:spcBef>
                <a:spcPts val="400"/>
              </a:spcBef>
              <a:defRPr/>
            </a:lvl3pPr>
            <a:lvl4pPr>
              <a:spcBef>
                <a:spcPts val="400"/>
              </a:spcBef>
              <a:defRPr/>
            </a:lvl4pPr>
            <a:lvl5pPr>
              <a:spcBef>
                <a:spcPts val="40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601E2A7-9A67-1657-3368-5D7446AA881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07521" y="1238316"/>
            <a:ext cx="3857241" cy="360000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 b="1"/>
            </a:lvl1pPr>
          </a:lstStyle>
          <a:p>
            <a:pPr lvl="0"/>
            <a:r>
              <a:rPr lang="en-US" dirty="0"/>
              <a:t>Website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50359C1F-F3E3-A425-4BCD-A31AF33B64B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096000" y="2440606"/>
            <a:ext cx="131763" cy="747250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 sz="1000" dirty="0">
                <a:solidFill>
                  <a:schemeClr val="lt1">
                    <a:alpha val="0"/>
                  </a:schemeClr>
                </a:solidFill>
              </a:defRPr>
            </a:lvl1pPr>
          </a:lstStyle>
          <a:p>
            <a:pPr lvl="0" algn="ctr" defTabSz="914400"/>
            <a:r>
              <a:rPr lang="en-US" dirty="0"/>
              <a:t>.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F8AD4373-618A-2687-05D1-1D07D66FF8E5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307521" y="2827856"/>
            <a:ext cx="3857241" cy="36000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600"/>
            </a:lvl1pPr>
            <a:lvl2pPr>
              <a:spcBef>
                <a:spcPts val="400"/>
              </a:spcBef>
              <a:defRPr/>
            </a:lvl2pPr>
            <a:lvl3pPr>
              <a:spcBef>
                <a:spcPts val="400"/>
              </a:spcBef>
              <a:defRPr/>
            </a:lvl3pPr>
            <a:lvl4pPr>
              <a:spcBef>
                <a:spcPts val="400"/>
              </a:spcBef>
              <a:defRPr/>
            </a:lvl4pPr>
            <a:lvl5pPr>
              <a:spcBef>
                <a:spcPts val="40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10163EA4-0DAD-C18F-6EF7-1453E01A3BCE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307521" y="2440605"/>
            <a:ext cx="3857241" cy="360000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 b="1"/>
            </a:lvl1pPr>
          </a:lstStyle>
          <a:p>
            <a:pPr lvl="0"/>
            <a:r>
              <a:rPr lang="en-US" dirty="0"/>
              <a:t>Email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46C88E77-1A95-EF7B-752D-AD106EA8DEB5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096000" y="3642895"/>
            <a:ext cx="131763" cy="747250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 sz="1000" dirty="0">
                <a:solidFill>
                  <a:schemeClr val="lt1">
                    <a:alpha val="0"/>
                  </a:schemeClr>
                </a:solidFill>
              </a:defRPr>
            </a:lvl1pPr>
          </a:lstStyle>
          <a:p>
            <a:pPr lvl="0" algn="ctr" defTabSz="914400"/>
            <a:r>
              <a:rPr lang="en-US" dirty="0"/>
              <a:t>.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A1203A9E-0CCF-BB14-847F-2CAE4D8BBC3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6307521" y="4030145"/>
            <a:ext cx="3857241" cy="36000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600"/>
            </a:lvl1pPr>
            <a:lvl2pPr>
              <a:spcBef>
                <a:spcPts val="400"/>
              </a:spcBef>
              <a:defRPr/>
            </a:lvl2pPr>
            <a:lvl3pPr>
              <a:spcBef>
                <a:spcPts val="400"/>
              </a:spcBef>
              <a:defRPr/>
            </a:lvl3pPr>
            <a:lvl4pPr>
              <a:spcBef>
                <a:spcPts val="400"/>
              </a:spcBef>
              <a:defRPr/>
            </a:lvl4pPr>
            <a:lvl5pPr>
              <a:spcBef>
                <a:spcPts val="40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2117FAA6-5F41-DA8E-E913-6FA42E0EF8F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307521" y="3642894"/>
            <a:ext cx="3857241" cy="360000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 b="1"/>
            </a:lvl1pPr>
          </a:lstStyle>
          <a:p>
            <a:pPr lvl="0"/>
            <a:r>
              <a:rPr lang="en-US" dirty="0"/>
              <a:t>Phone Number</a:t>
            </a:r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63564D2E-3313-FFB2-B52C-76D262A9BDE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096000" y="4845183"/>
            <a:ext cx="131763" cy="747250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 sz="1000" dirty="0">
                <a:solidFill>
                  <a:schemeClr val="lt1">
                    <a:alpha val="0"/>
                  </a:schemeClr>
                </a:solidFill>
              </a:defRPr>
            </a:lvl1pPr>
          </a:lstStyle>
          <a:p>
            <a:pPr lvl="0" algn="ctr" defTabSz="914400"/>
            <a:r>
              <a:rPr lang="en-US" dirty="0"/>
              <a:t>.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FDC93536-71FB-6675-E1B7-B334B7E65034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6307521" y="5232433"/>
            <a:ext cx="3857241" cy="36000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600"/>
            </a:lvl1pPr>
            <a:lvl2pPr>
              <a:spcBef>
                <a:spcPts val="400"/>
              </a:spcBef>
              <a:defRPr/>
            </a:lvl2pPr>
            <a:lvl3pPr>
              <a:spcBef>
                <a:spcPts val="400"/>
              </a:spcBef>
              <a:defRPr/>
            </a:lvl3pPr>
            <a:lvl4pPr>
              <a:spcBef>
                <a:spcPts val="400"/>
              </a:spcBef>
              <a:defRPr/>
            </a:lvl4pPr>
            <a:lvl5pPr>
              <a:spcBef>
                <a:spcPts val="40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5828B1B6-AABF-51B4-E053-9B4F8029D0BA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307521" y="4845182"/>
            <a:ext cx="3857241" cy="360000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 b="1"/>
            </a:lvl1pPr>
          </a:lstStyle>
          <a:p>
            <a:pPr lvl="0"/>
            <a:r>
              <a:rPr lang="en-US" dirty="0"/>
              <a:t>Location</a:t>
            </a:r>
          </a:p>
        </p:txBody>
      </p:sp>
    </p:spTree>
    <p:extLst>
      <p:ext uri="{BB962C8B-B14F-4D97-AF65-F5344CB8AC3E}">
        <p14:creationId xmlns:p14="http://schemas.microsoft.com/office/powerpoint/2010/main" val="34240782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Us S05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5902CC6-0866-F6F1-FFC1-330B30DD739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ID"/>
              <a:t>PRESENTATION TITLE</a:t>
            </a:r>
            <a:endParaRPr lang="en-ID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CFEAA7-A226-2E50-AD23-5FE2A5B9860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6F24BE-8BEB-403A-BDCC-38E201D0662D}" type="slidenum">
              <a:rPr lang="en-ID" smtClean="0"/>
              <a:pPr/>
              <a:t>‹#›</a:t>
            </a:fld>
            <a:endParaRPr lang="en-ID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A48DDE3-2ACF-89DD-48C0-FA7D18623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100370"/>
            <a:ext cx="4502150" cy="2657260"/>
          </a:xfrm>
        </p:spPr>
        <p:txBody>
          <a:bodyPr anchor="ctr">
            <a:noAutofit/>
          </a:bodyPr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  <a:endParaRPr lang="en-UZ" dirty="0"/>
          </a:p>
        </p:txBody>
      </p:sp>
      <p:sp>
        <p:nvSpPr>
          <p:cNvPr id="2" name="Text Placeholder 7">
            <a:extLst>
              <a:ext uri="{FF2B5EF4-FFF2-40B4-BE49-F238E27FC236}">
                <a16:creationId xmlns:a16="http://schemas.microsoft.com/office/drawing/2014/main" id="{EF3CDDEF-EF62-9995-6E34-1419FA589B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572679" y="1376535"/>
            <a:ext cx="4235021" cy="747251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 b="1"/>
            </a:lvl1pPr>
            <a:lvl2pPr>
              <a:spcBef>
                <a:spcPts val="400"/>
              </a:spcBef>
              <a:defRPr/>
            </a:lvl2pPr>
            <a:lvl3pPr>
              <a:spcBef>
                <a:spcPts val="400"/>
              </a:spcBef>
              <a:defRPr/>
            </a:lvl3pPr>
            <a:lvl4pPr>
              <a:spcBef>
                <a:spcPts val="400"/>
              </a:spcBef>
              <a:defRPr/>
            </a:lvl4pPr>
            <a:lvl5pPr>
              <a:spcBef>
                <a:spcPts val="40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F8AD4373-618A-2687-05D1-1D07D66FF8E5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572679" y="2571746"/>
            <a:ext cx="4235021" cy="747251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 b="1"/>
            </a:lvl1pPr>
            <a:lvl2pPr>
              <a:spcBef>
                <a:spcPts val="400"/>
              </a:spcBef>
              <a:defRPr/>
            </a:lvl2pPr>
            <a:lvl3pPr>
              <a:spcBef>
                <a:spcPts val="400"/>
              </a:spcBef>
              <a:defRPr/>
            </a:lvl3pPr>
            <a:lvl4pPr>
              <a:spcBef>
                <a:spcPts val="400"/>
              </a:spcBef>
              <a:defRPr/>
            </a:lvl4pPr>
            <a:lvl5pPr>
              <a:spcBef>
                <a:spcPts val="40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1203A9E-0CCF-BB14-847F-2CAE4D8BBC3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6572679" y="3538996"/>
            <a:ext cx="4235021" cy="747251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 b="1"/>
            </a:lvl1pPr>
            <a:lvl2pPr>
              <a:spcBef>
                <a:spcPts val="400"/>
              </a:spcBef>
              <a:defRPr/>
            </a:lvl2pPr>
            <a:lvl3pPr>
              <a:spcBef>
                <a:spcPts val="400"/>
              </a:spcBef>
              <a:defRPr/>
            </a:lvl3pPr>
            <a:lvl4pPr>
              <a:spcBef>
                <a:spcPts val="400"/>
              </a:spcBef>
              <a:defRPr/>
            </a:lvl4pPr>
            <a:lvl5pPr>
              <a:spcBef>
                <a:spcPts val="40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FDC93536-71FB-6675-E1B7-B334B7E65034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6572679" y="4730643"/>
            <a:ext cx="4235021" cy="747251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 b="1"/>
            </a:lvl1pPr>
            <a:lvl2pPr>
              <a:spcBef>
                <a:spcPts val="400"/>
              </a:spcBef>
              <a:defRPr/>
            </a:lvl2pPr>
            <a:lvl3pPr>
              <a:spcBef>
                <a:spcPts val="400"/>
              </a:spcBef>
              <a:defRPr/>
            </a:lvl3pPr>
            <a:lvl4pPr>
              <a:spcBef>
                <a:spcPts val="400"/>
              </a:spcBef>
              <a:defRPr/>
            </a:lvl4pPr>
            <a:lvl5pPr>
              <a:spcBef>
                <a:spcPts val="40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7ED66FE-16DC-7C1D-17B7-030BDFCE21EB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5839091" y="1491191"/>
            <a:ext cx="513817" cy="513817"/>
          </a:xfrm>
          <a:custGeom>
            <a:avLst/>
            <a:gdLst>
              <a:gd name="connsiteX0" fmla="*/ 391447 w 513817"/>
              <a:gd name="connsiteY0" fmla="*/ 270430 h 513817"/>
              <a:gd name="connsiteX1" fmla="*/ 294093 w 513817"/>
              <a:gd name="connsiteY1" fmla="*/ 469872 h 513817"/>
              <a:gd name="connsiteX2" fmla="*/ 472576 w 513817"/>
              <a:gd name="connsiteY2" fmla="*/ 270430 h 513817"/>
              <a:gd name="connsiteX3" fmla="*/ 270430 w 513817"/>
              <a:gd name="connsiteY3" fmla="*/ 270430 h 513817"/>
              <a:gd name="connsiteX4" fmla="*/ 270430 w 513817"/>
              <a:gd name="connsiteY4" fmla="*/ 456351 h 513817"/>
              <a:gd name="connsiteX5" fmla="*/ 364404 w 513817"/>
              <a:gd name="connsiteY5" fmla="*/ 270430 h 513817"/>
              <a:gd name="connsiteX6" fmla="*/ 149413 w 513817"/>
              <a:gd name="connsiteY6" fmla="*/ 270430 h 513817"/>
              <a:gd name="connsiteX7" fmla="*/ 243387 w 513817"/>
              <a:gd name="connsiteY7" fmla="*/ 456351 h 513817"/>
              <a:gd name="connsiteX8" fmla="*/ 243387 w 513817"/>
              <a:gd name="connsiteY8" fmla="*/ 270430 h 513817"/>
              <a:gd name="connsiteX9" fmla="*/ 41241 w 513817"/>
              <a:gd name="connsiteY9" fmla="*/ 270430 h 513817"/>
              <a:gd name="connsiteX10" fmla="*/ 219724 w 513817"/>
              <a:gd name="connsiteY10" fmla="*/ 469872 h 513817"/>
              <a:gd name="connsiteX11" fmla="*/ 122370 w 513817"/>
              <a:gd name="connsiteY11" fmla="*/ 270430 h 513817"/>
              <a:gd name="connsiteX12" fmla="*/ 270430 w 513817"/>
              <a:gd name="connsiteY12" fmla="*/ 57466 h 513817"/>
              <a:gd name="connsiteX13" fmla="*/ 270430 w 513817"/>
              <a:gd name="connsiteY13" fmla="*/ 243387 h 513817"/>
              <a:gd name="connsiteX14" fmla="*/ 364404 w 513817"/>
              <a:gd name="connsiteY14" fmla="*/ 243387 h 513817"/>
              <a:gd name="connsiteX15" fmla="*/ 270430 w 513817"/>
              <a:gd name="connsiteY15" fmla="*/ 57466 h 513817"/>
              <a:gd name="connsiteX16" fmla="*/ 243387 w 513817"/>
              <a:gd name="connsiteY16" fmla="*/ 57466 h 513817"/>
              <a:gd name="connsiteX17" fmla="*/ 149413 w 513817"/>
              <a:gd name="connsiteY17" fmla="*/ 243387 h 513817"/>
              <a:gd name="connsiteX18" fmla="*/ 243387 w 513817"/>
              <a:gd name="connsiteY18" fmla="*/ 243387 h 513817"/>
              <a:gd name="connsiteX19" fmla="*/ 294093 w 513817"/>
              <a:gd name="connsiteY19" fmla="*/ 43945 h 513817"/>
              <a:gd name="connsiteX20" fmla="*/ 391447 w 513817"/>
              <a:gd name="connsiteY20" fmla="*/ 243387 h 513817"/>
              <a:gd name="connsiteX21" fmla="*/ 472576 w 513817"/>
              <a:gd name="connsiteY21" fmla="*/ 243387 h 513817"/>
              <a:gd name="connsiteX22" fmla="*/ 294093 w 513817"/>
              <a:gd name="connsiteY22" fmla="*/ 43945 h 513817"/>
              <a:gd name="connsiteX23" fmla="*/ 219724 w 513817"/>
              <a:gd name="connsiteY23" fmla="*/ 43945 h 513817"/>
              <a:gd name="connsiteX24" fmla="*/ 41241 w 513817"/>
              <a:gd name="connsiteY24" fmla="*/ 243387 h 513817"/>
              <a:gd name="connsiteX25" fmla="*/ 122370 w 513817"/>
              <a:gd name="connsiteY25" fmla="*/ 243387 h 513817"/>
              <a:gd name="connsiteX26" fmla="*/ 219724 w 513817"/>
              <a:gd name="connsiteY26" fmla="*/ 43945 h 513817"/>
              <a:gd name="connsiteX27" fmla="*/ 256909 w 513817"/>
              <a:gd name="connsiteY27" fmla="*/ 0 h 513817"/>
              <a:gd name="connsiteX28" fmla="*/ 513817 w 513817"/>
              <a:gd name="connsiteY28" fmla="*/ 256909 h 513817"/>
              <a:gd name="connsiteX29" fmla="*/ 256909 w 513817"/>
              <a:gd name="connsiteY29" fmla="*/ 513817 h 513817"/>
              <a:gd name="connsiteX30" fmla="*/ 0 w 513817"/>
              <a:gd name="connsiteY30" fmla="*/ 256909 h 513817"/>
              <a:gd name="connsiteX31" fmla="*/ 256909 w 513817"/>
              <a:gd name="connsiteY31" fmla="*/ 0 h 513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513817" h="513817">
                <a:moveTo>
                  <a:pt x="391447" y="270430"/>
                </a:moveTo>
                <a:cubicBezTo>
                  <a:pt x="386715" y="347503"/>
                  <a:pt x="338038" y="415786"/>
                  <a:pt x="294093" y="469872"/>
                </a:cubicBezTo>
                <a:cubicBezTo>
                  <a:pt x="391447" y="452970"/>
                  <a:pt x="466492" y="371165"/>
                  <a:pt x="472576" y="270430"/>
                </a:cubicBezTo>
                <a:close/>
                <a:moveTo>
                  <a:pt x="270430" y="270430"/>
                </a:moveTo>
                <a:lnTo>
                  <a:pt x="270430" y="456351"/>
                </a:lnTo>
                <a:cubicBezTo>
                  <a:pt x="313699" y="402941"/>
                  <a:pt x="358996" y="340066"/>
                  <a:pt x="364404" y="270430"/>
                </a:cubicBezTo>
                <a:close/>
                <a:moveTo>
                  <a:pt x="149413" y="270430"/>
                </a:moveTo>
                <a:cubicBezTo>
                  <a:pt x="154821" y="340066"/>
                  <a:pt x="200118" y="402941"/>
                  <a:pt x="243387" y="456351"/>
                </a:cubicBezTo>
                <a:lnTo>
                  <a:pt x="243387" y="270430"/>
                </a:lnTo>
                <a:close/>
                <a:moveTo>
                  <a:pt x="41241" y="270430"/>
                </a:moveTo>
                <a:cubicBezTo>
                  <a:pt x="47325" y="371165"/>
                  <a:pt x="122370" y="452970"/>
                  <a:pt x="219724" y="469872"/>
                </a:cubicBezTo>
                <a:cubicBezTo>
                  <a:pt x="175780" y="415786"/>
                  <a:pt x="127778" y="347503"/>
                  <a:pt x="122370" y="270430"/>
                </a:cubicBezTo>
                <a:close/>
                <a:moveTo>
                  <a:pt x="270430" y="57466"/>
                </a:moveTo>
                <a:lnTo>
                  <a:pt x="270430" y="243387"/>
                </a:lnTo>
                <a:lnTo>
                  <a:pt x="364404" y="243387"/>
                </a:lnTo>
                <a:cubicBezTo>
                  <a:pt x="358996" y="173075"/>
                  <a:pt x="313699" y="110876"/>
                  <a:pt x="270430" y="57466"/>
                </a:cubicBezTo>
                <a:close/>
                <a:moveTo>
                  <a:pt x="243387" y="57466"/>
                </a:moveTo>
                <a:cubicBezTo>
                  <a:pt x="200118" y="110876"/>
                  <a:pt x="154821" y="173751"/>
                  <a:pt x="149413" y="243387"/>
                </a:cubicBezTo>
                <a:lnTo>
                  <a:pt x="243387" y="243387"/>
                </a:lnTo>
                <a:close/>
                <a:moveTo>
                  <a:pt x="294093" y="43945"/>
                </a:moveTo>
                <a:cubicBezTo>
                  <a:pt x="338038" y="98031"/>
                  <a:pt x="386715" y="166314"/>
                  <a:pt x="391447" y="243387"/>
                </a:cubicBezTo>
                <a:lnTo>
                  <a:pt x="472576" y="243387"/>
                </a:lnTo>
                <a:cubicBezTo>
                  <a:pt x="466492" y="142652"/>
                  <a:pt x="391447" y="60847"/>
                  <a:pt x="294093" y="43945"/>
                </a:cubicBezTo>
                <a:close/>
                <a:moveTo>
                  <a:pt x="219724" y="43945"/>
                </a:moveTo>
                <a:cubicBezTo>
                  <a:pt x="122370" y="60847"/>
                  <a:pt x="47325" y="142652"/>
                  <a:pt x="41241" y="243387"/>
                </a:cubicBezTo>
                <a:lnTo>
                  <a:pt x="122370" y="243387"/>
                </a:lnTo>
                <a:cubicBezTo>
                  <a:pt x="127102" y="166314"/>
                  <a:pt x="175780" y="98031"/>
                  <a:pt x="219724" y="43945"/>
                </a:cubicBezTo>
                <a:close/>
                <a:moveTo>
                  <a:pt x="256909" y="0"/>
                </a:moveTo>
                <a:cubicBezTo>
                  <a:pt x="398884" y="0"/>
                  <a:pt x="513817" y="114933"/>
                  <a:pt x="513817" y="256909"/>
                </a:cubicBezTo>
                <a:cubicBezTo>
                  <a:pt x="513817" y="398884"/>
                  <a:pt x="398884" y="513817"/>
                  <a:pt x="256909" y="513817"/>
                </a:cubicBezTo>
                <a:cubicBezTo>
                  <a:pt x="114933" y="513817"/>
                  <a:pt x="0" y="398884"/>
                  <a:pt x="0" y="256909"/>
                </a:cubicBezTo>
                <a:cubicBezTo>
                  <a:pt x="0" y="114933"/>
                  <a:pt x="114933" y="0"/>
                  <a:pt x="25690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lvl1pPr algn="ctr">
              <a:defRPr lang="en-GB" sz="1000" b="1" dirty="0">
                <a:solidFill>
                  <a:schemeClr val="lt1">
                    <a:alpha val="0"/>
                  </a:schemeClr>
                </a:solidFill>
              </a:defRPr>
            </a:lvl1pPr>
          </a:lstStyle>
          <a:p>
            <a:pPr lvl="0" algn="ctr"/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E251EC0-04EC-E625-78DA-826C38BFDDFF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5825570" y="2569349"/>
            <a:ext cx="540860" cy="594946"/>
          </a:xfrm>
          <a:custGeom>
            <a:avLst/>
            <a:gdLst>
              <a:gd name="connsiteX0" fmla="*/ 270768 w 540860"/>
              <a:gd name="connsiteY0" fmla="*/ 393307 h 594946"/>
              <a:gd name="connsiteX1" fmla="*/ 205527 w 540860"/>
              <a:gd name="connsiteY1" fmla="*/ 419167 h 594946"/>
              <a:gd name="connsiteX2" fmla="*/ 196062 w 540860"/>
              <a:gd name="connsiteY2" fmla="*/ 427956 h 594946"/>
              <a:gd name="connsiteX3" fmla="*/ 62199 w 540860"/>
              <a:gd name="connsiteY3" fmla="*/ 554382 h 594946"/>
              <a:gd name="connsiteX4" fmla="*/ 478661 w 540860"/>
              <a:gd name="connsiteY4" fmla="*/ 554382 h 594946"/>
              <a:gd name="connsiteX5" fmla="*/ 345474 w 540860"/>
              <a:gd name="connsiteY5" fmla="*/ 427956 h 594946"/>
              <a:gd name="connsiteX6" fmla="*/ 336009 w 540860"/>
              <a:gd name="connsiteY6" fmla="*/ 419167 h 594946"/>
              <a:gd name="connsiteX7" fmla="*/ 270768 w 540860"/>
              <a:gd name="connsiteY7" fmla="*/ 393307 h 594946"/>
              <a:gd name="connsiteX8" fmla="*/ 500296 w 540860"/>
              <a:gd name="connsiteY8" fmla="*/ 281247 h 594946"/>
              <a:gd name="connsiteX9" fmla="*/ 365081 w 540860"/>
              <a:gd name="connsiteY9" fmla="*/ 409701 h 594946"/>
              <a:gd name="connsiteX10" fmla="*/ 500296 w 540860"/>
              <a:gd name="connsiteY10" fmla="*/ 538156 h 594946"/>
              <a:gd name="connsiteX11" fmla="*/ 40565 w 540860"/>
              <a:gd name="connsiteY11" fmla="*/ 280571 h 594946"/>
              <a:gd name="connsiteX12" fmla="*/ 40565 w 540860"/>
              <a:gd name="connsiteY12" fmla="*/ 537480 h 594946"/>
              <a:gd name="connsiteX13" fmla="*/ 175780 w 540860"/>
              <a:gd name="connsiteY13" fmla="*/ 409025 h 594946"/>
              <a:gd name="connsiteX14" fmla="*/ 270429 w 540860"/>
              <a:gd name="connsiteY14" fmla="*/ 215668 h 594946"/>
              <a:gd name="connsiteX15" fmla="*/ 248795 w 540860"/>
              <a:gd name="connsiteY15" fmla="*/ 237302 h 594946"/>
              <a:gd name="connsiteX16" fmla="*/ 270429 w 540860"/>
              <a:gd name="connsiteY16" fmla="*/ 258936 h 594946"/>
              <a:gd name="connsiteX17" fmla="*/ 292064 w 540860"/>
              <a:gd name="connsiteY17" fmla="*/ 237302 h 594946"/>
              <a:gd name="connsiteX18" fmla="*/ 270429 w 540860"/>
              <a:gd name="connsiteY18" fmla="*/ 215668 h 594946"/>
              <a:gd name="connsiteX19" fmla="*/ 271105 w 540860"/>
              <a:gd name="connsiteY19" fmla="*/ 147384 h 594946"/>
              <a:gd name="connsiteX20" fmla="*/ 358995 w 540860"/>
              <a:gd name="connsiteY20" fmla="*/ 235274 h 594946"/>
              <a:gd name="connsiteX21" fmla="*/ 358995 w 540860"/>
              <a:gd name="connsiteY21" fmla="*/ 256908 h 594946"/>
              <a:gd name="connsiteX22" fmla="*/ 337361 w 540860"/>
              <a:gd name="connsiteY22" fmla="*/ 278543 h 594946"/>
              <a:gd name="connsiteX23" fmla="*/ 304233 w 540860"/>
              <a:gd name="connsiteY23" fmla="*/ 263669 h 594946"/>
              <a:gd name="connsiteX24" fmla="*/ 248119 w 540860"/>
              <a:gd name="connsiteY24" fmla="*/ 272458 h 594946"/>
              <a:gd name="connsiteX25" fmla="*/ 229865 w 540860"/>
              <a:gd name="connsiteY25" fmla="*/ 219048 h 594946"/>
              <a:gd name="connsiteX26" fmla="*/ 279218 w 540860"/>
              <a:gd name="connsiteY26" fmla="*/ 192005 h 594946"/>
              <a:gd name="connsiteX27" fmla="*/ 315050 w 540860"/>
              <a:gd name="connsiteY27" fmla="*/ 235950 h 594946"/>
              <a:gd name="connsiteX28" fmla="*/ 336685 w 540860"/>
              <a:gd name="connsiteY28" fmla="*/ 257584 h 594946"/>
              <a:gd name="connsiteX29" fmla="*/ 336685 w 540860"/>
              <a:gd name="connsiteY29" fmla="*/ 235950 h 594946"/>
              <a:gd name="connsiteX30" fmla="*/ 271105 w 540860"/>
              <a:gd name="connsiteY30" fmla="*/ 170371 h 594946"/>
              <a:gd name="connsiteX31" fmla="*/ 205526 w 540860"/>
              <a:gd name="connsiteY31" fmla="*/ 235950 h 594946"/>
              <a:gd name="connsiteX32" fmla="*/ 270429 w 540860"/>
              <a:gd name="connsiteY32" fmla="*/ 301529 h 594946"/>
              <a:gd name="connsiteX33" fmla="*/ 303557 w 540860"/>
              <a:gd name="connsiteY33" fmla="*/ 293416 h 594946"/>
              <a:gd name="connsiteX34" fmla="*/ 319107 w 540860"/>
              <a:gd name="connsiteY34" fmla="*/ 298149 h 594946"/>
              <a:gd name="connsiteX35" fmla="*/ 314374 w 540860"/>
              <a:gd name="connsiteY35" fmla="*/ 313698 h 594946"/>
              <a:gd name="connsiteX36" fmla="*/ 270429 w 540860"/>
              <a:gd name="connsiteY36" fmla="*/ 324516 h 594946"/>
              <a:gd name="connsiteX37" fmla="*/ 183216 w 540860"/>
              <a:gd name="connsiteY37" fmla="*/ 235274 h 594946"/>
              <a:gd name="connsiteX38" fmla="*/ 271105 w 540860"/>
              <a:gd name="connsiteY38" fmla="*/ 147384 h 594946"/>
              <a:gd name="connsiteX39" fmla="*/ 135215 w 540860"/>
              <a:gd name="connsiteY39" fmla="*/ 108172 h 594946"/>
              <a:gd name="connsiteX40" fmla="*/ 135215 w 540860"/>
              <a:gd name="connsiteY40" fmla="*/ 333305 h 594946"/>
              <a:gd name="connsiteX41" fmla="*/ 196062 w 540860"/>
              <a:gd name="connsiteY41" fmla="*/ 391447 h 594946"/>
              <a:gd name="connsiteX42" fmla="*/ 344798 w 540860"/>
              <a:gd name="connsiteY42" fmla="*/ 391447 h 594946"/>
              <a:gd name="connsiteX43" fmla="*/ 405645 w 540860"/>
              <a:gd name="connsiteY43" fmla="*/ 333305 h 594946"/>
              <a:gd name="connsiteX44" fmla="*/ 405645 w 540860"/>
              <a:gd name="connsiteY44" fmla="*/ 108172 h 594946"/>
              <a:gd name="connsiteX45" fmla="*/ 270430 w 540860"/>
              <a:gd name="connsiteY45" fmla="*/ 0 h 594946"/>
              <a:gd name="connsiteX46" fmla="*/ 351559 w 540860"/>
              <a:gd name="connsiteY46" fmla="*/ 67608 h 594946"/>
              <a:gd name="connsiteX47" fmla="*/ 446210 w 540860"/>
              <a:gd name="connsiteY47" fmla="*/ 67608 h 594946"/>
              <a:gd name="connsiteX48" fmla="*/ 446210 w 540860"/>
              <a:gd name="connsiteY48" fmla="*/ 126426 h 594946"/>
              <a:gd name="connsiteX49" fmla="*/ 540860 w 540860"/>
              <a:gd name="connsiteY49" fmla="*/ 217020 h 594946"/>
              <a:gd name="connsiteX50" fmla="*/ 540860 w 540860"/>
              <a:gd name="connsiteY50" fmla="*/ 594946 h 594946"/>
              <a:gd name="connsiteX51" fmla="*/ 0 w 540860"/>
              <a:gd name="connsiteY51" fmla="*/ 594946 h 594946"/>
              <a:gd name="connsiteX52" fmla="*/ 0 w 540860"/>
              <a:gd name="connsiteY52" fmla="*/ 217020 h 594946"/>
              <a:gd name="connsiteX53" fmla="*/ 94651 w 540860"/>
              <a:gd name="connsiteY53" fmla="*/ 127102 h 594946"/>
              <a:gd name="connsiteX54" fmla="*/ 94651 w 540860"/>
              <a:gd name="connsiteY54" fmla="*/ 67608 h 594946"/>
              <a:gd name="connsiteX55" fmla="*/ 189301 w 540860"/>
              <a:gd name="connsiteY55" fmla="*/ 67608 h 594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540860" h="594946">
                <a:moveTo>
                  <a:pt x="270768" y="393307"/>
                </a:moveTo>
                <a:cubicBezTo>
                  <a:pt x="247275" y="393307"/>
                  <a:pt x="223781" y="401927"/>
                  <a:pt x="205527" y="419167"/>
                </a:cubicBezTo>
                <a:lnTo>
                  <a:pt x="196062" y="427956"/>
                </a:lnTo>
                <a:lnTo>
                  <a:pt x="62199" y="554382"/>
                </a:lnTo>
                <a:lnTo>
                  <a:pt x="478661" y="554382"/>
                </a:lnTo>
                <a:lnTo>
                  <a:pt x="345474" y="427956"/>
                </a:lnTo>
                <a:lnTo>
                  <a:pt x="336009" y="419167"/>
                </a:lnTo>
                <a:cubicBezTo>
                  <a:pt x="317755" y="401927"/>
                  <a:pt x="294262" y="393307"/>
                  <a:pt x="270768" y="393307"/>
                </a:cubicBezTo>
                <a:close/>
                <a:moveTo>
                  <a:pt x="500296" y="281247"/>
                </a:moveTo>
                <a:lnTo>
                  <a:pt x="365081" y="409701"/>
                </a:lnTo>
                <a:lnTo>
                  <a:pt x="500296" y="538156"/>
                </a:lnTo>
                <a:close/>
                <a:moveTo>
                  <a:pt x="40565" y="280571"/>
                </a:moveTo>
                <a:lnTo>
                  <a:pt x="40565" y="537480"/>
                </a:lnTo>
                <a:lnTo>
                  <a:pt x="175780" y="409025"/>
                </a:lnTo>
                <a:close/>
                <a:moveTo>
                  <a:pt x="270429" y="215668"/>
                </a:moveTo>
                <a:cubicBezTo>
                  <a:pt x="258936" y="215668"/>
                  <a:pt x="248795" y="225133"/>
                  <a:pt x="248795" y="237302"/>
                </a:cubicBezTo>
                <a:cubicBezTo>
                  <a:pt x="248795" y="248795"/>
                  <a:pt x="258260" y="258936"/>
                  <a:pt x="270429" y="258936"/>
                </a:cubicBezTo>
                <a:cubicBezTo>
                  <a:pt x="282599" y="258936"/>
                  <a:pt x="292064" y="249471"/>
                  <a:pt x="292064" y="237302"/>
                </a:cubicBezTo>
                <a:cubicBezTo>
                  <a:pt x="292064" y="225133"/>
                  <a:pt x="282599" y="215668"/>
                  <a:pt x="270429" y="215668"/>
                </a:cubicBezTo>
                <a:close/>
                <a:moveTo>
                  <a:pt x="271105" y="147384"/>
                </a:moveTo>
                <a:cubicBezTo>
                  <a:pt x="319783" y="147384"/>
                  <a:pt x="358995" y="186596"/>
                  <a:pt x="358995" y="235274"/>
                </a:cubicBezTo>
                <a:lnTo>
                  <a:pt x="358995" y="256908"/>
                </a:lnTo>
                <a:cubicBezTo>
                  <a:pt x="358995" y="269078"/>
                  <a:pt x="349530" y="278543"/>
                  <a:pt x="337361" y="278543"/>
                </a:cubicBezTo>
                <a:cubicBezTo>
                  <a:pt x="324515" y="278543"/>
                  <a:pt x="312346" y="273134"/>
                  <a:pt x="304233" y="263669"/>
                </a:cubicBezTo>
                <a:cubicBezTo>
                  <a:pt x="290035" y="279895"/>
                  <a:pt x="266373" y="283275"/>
                  <a:pt x="248119" y="272458"/>
                </a:cubicBezTo>
                <a:cubicBezTo>
                  <a:pt x="229865" y="261641"/>
                  <a:pt x="222428" y="238654"/>
                  <a:pt x="229865" y="219048"/>
                </a:cubicBezTo>
                <a:cubicBezTo>
                  <a:pt x="237302" y="199442"/>
                  <a:pt x="258260" y="187949"/>
                  <a:pt x="279218" y="192005"/>
                </a:cubicBezTo>
                <a:cubicBezTo>
                  <a:pt x="300177" y="196061"/>
                  <a:pt x="315050" y="214315"/>
                  <a:pt x="315050" y="235950"/>
                </a:cubicBezTo>
                <a:cubicBezTo>
                  <a:pt x="315050" y="248119"/>
                  <a:pt x="324515" y="257584"/>
                  <a:pt x="336685" y="257584"/>
                </a:cubicBezTo>
                <a:lnTo>
                  <a:pt x="336685" y="235950"/>
                </a:lnTo>
                <a:cubicBezTo>
                  <a:pt x="336685" y="199442"/>
                  <a:pt x="306937" y="170371"/>
                  <a:pt x="271105" y="170371"/>
                </a:cubicBezTo>
                <a:cubicBezTo>
                  <a:pt x="235273" y="170371"/>
                  <a:pt x="205526" y="200118"/>
                  <a:pt x="205526" y="235950"/>
                </a:cubicBezTo>
                <a:cubicBezTo>
                  <a:pt x="204850" y="271782"/>
                  <a:pt x="234597" y="301529"/>
                  <a:pt x="270429" y="301529"/>
                </a:cubicBezTo>
                <a:cubicBezTo>
                  <a:pt x="281923" y="301529"/>
                  <a:pt x="293416" y="298825"/>
                  <a:pt x="303557" y="293416"/>
                </a:cubicBezTo>
                <a:cubicBezTo>
                  <a:pt x="308966" y="290712"/>
                  <a:pt x="315726" y="292740"/>
                  <a:pt x="319107" y="298149"/>
                </a:cubicBezTo>
                <a:cubicBezTo>
                  <a:pt x="321811" y="303557"/>
                  <a:pt x="319783" y="310318"/>
                  <a:pt x="314374" y="313698"/>
                </a:cubicBezTo>
                <a:cubicBezTo>
                  <a:pt x="300853" y="320459"/>
                  <a:pt x="285979" y="324516"/>
                  <a:pt x="270429" y="324516"/>
                </a:cubicBezTo>
                <a:cubicBezTo>
                  <a:pt x="221752" y="323840"/>
                  <a:pt x="182540" y="284627"/>
                  <a:pt x="183216" y="235274"/>
                </a:cubicBezTo>
                <a:cubicBezTo>
                  <a:pt x="183216" y="186596"/>
                  <a:pt x="222428" y="147384"/>
                  <a:pt x="271105" y="147384"/>
                </a:cubicBezTo>
                <a:close/>
                <a:moveTo>
                  <a:pt x="135215" y="108172"/>
                </a:moveTo>
                <a:lnTo>
                  <a:pt x="135215" y="333305"/>
                </a:lnTo>
                <a:lnTo>
                  <a:pt x="196062" y="391447"/>
                </a:lnTo>
                <a:cubicBezTo>
                  <a:pt x="240007" y="357644"/>
                  <a:pt x="300853" y="357644"/>
                  <a:pt x="344798" y="391447"/>
                </a:cubicBezTo>
                <a:lnTo>
                  <a:pt x="405645" y="333305"/>
                </a:lnTo>
                <a:lnTo>
                  <a:pt x="405645" y="108172"/>
                </a:lnTo>
                <a:close/>
                <a:moveTo>
                  <a:pt x="270430" y="0"/>
                </a:moveTo>
                <a:lnTo>
                  <a:pt x="351559" y="67608"/>
                </a:lnTo>
                <a:lnTo>
                  <a:pt x="446210" y="67608"/>
                </a:lnTo>
                <a:lnTo>
                  <a:pt x="446210" y="126426"/>
                </a:lnTo>
                <a:lnTo>
                  <a:pt x="540860" y="217020"/>
                </a:lnTo>
                <a:lnTo>
                  <a:pt x="540860" y="594946"/>
                </a:lnTo>
                <a:lnTo>
                  <a:pt x="0" y="594946"/>
                </a:lnTo>
                <a:lnTo>
                  <a:pt x="0" y="217020"/>
                </a:lnTo>
                <a:lnTo>
                  <a:pt x="94651" y="127102"/>
                </a:lnTo>
                <a:lnTo>
                  <a:pt x="94651" y="67608"/>
                </a:lnTo>
                <a:lnTo>
                  <a:pt x="189301" y="6760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lvl1pPr algn="ctr">
              <a:defRPr lang="en-GB" sz="1000" b="1" dirty="0">
                <a:solidFill>
                  <a:schemeClr val="lt1">
                    <a:alpha val="0"/>
                  </a:schemeClr>
                </a:solidFill>
              </a:defRPr>
            </a:lvl1pPr>
          </a:lstStyle>
          <a:p>
            <a:pPr lvl="0" algn="ctr"/>
            <a:endParaRPr lang="en-GB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A5C516E-37FE-FE29-E8D2-8893C69A5B90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5825911" y="3715116"/>
            <a:ext cx="539842" cy="541115"/>
          </a:xfrm>
          <a:custGeom>
            <a:avLst/>
            <a:gdLst>
              <a:gd name="connsiteX0" fmla="*/ 417472 w 539842"/>
              <a:gd name="connsiteY0" fmla="*/ 321135 h 541115"/>
              <a:gd name="connsiteX1" fmla="*/ 438431 w 539842"/>
              <a:gd name="connsiteY1" fmla="*/ 329924 h 541115"/>
              <a:gd name="connsiteX2" fmla="*/ 531729 w 539842"/>
              <a:gd name="connsiteY2" fmla="*/ 423222 h 541115"/>
              <a:gd name="connsiteX3" fmla="*/ 539842 w 539842"/>
              <a:gd name="connsiteY3" fmla="*/ 444181 h 541115"/>
              <a:gd name="connsiteX4" fmla="*/ 531053 w 539842"/>
              <a:gd name="connsiteY4" fmla="*/ 465139 h 541115"/>
              <a:gd name="connsiteX5" fmla="*/ 520912 w 539842"/>
              <a:gd name="connsiteY5" fmla="*/ 475280 h 541115"/>
              <a:gd name="connsiteX6" fmla="*/ 386373 w 539842"/>
              <a:gd name="connsiteY6" fmla="*/ 340741 h 541115"/>
              <a:gd name="connsiteX7" fmla="*/ 396514 w 539842"/>
              <a:gd name="connsiteY7" fmla="*/ 329924 h 541115"/>
              <a:gd name="connsiteX8" fmla="*/ 417472 w 539842"/>
              <a:gd name="connsiteY8" fmla="*/ 321135 h 541115"/>
              <a:gd name="connsiteX9" fmla="*/ 44956 w 539842"/>
              <a:gd name="connsiteY9" fmla="*/ 39888 h 541115"/>
              <a:gd name="connsiteX10" fmla="*/ 179495 w 539842"/>
              <a:gd name="connsiteY10" fmla="*/ 174427 h 541115"/>
              <a:gd name="connsiteX11" fmla="*/ 158536 w 539842"/>
              <a:gd name="connsiteY11" fmla="*/ 194709 h 541115"/>
              <a:gd name="connsiteX12" fmla="*/ 154480 w 539842"/>
              <a:gd name="connsiteY12" fmla="*/ 204850 h 541115"/>
              <a:gd name="connsiteX13" fmla="*/ 158536 w 539842"/>
              <a:gd name="connsiteY13" fmla="*/ 214991 h 541115"/>
              <a:gd name="connsiteX14" fmla="*/ 326203 w 539842"/>
              <a:gd name="connsiteY14" fmla="*/ 381982 h 541115"/>
              <a:gd name="connsiteX15" fmla="*/ 336344 w 539842"/>
              <a:gd name="connsiteY15" fmla="*/ 386038 h 541115"/>
              <a:gd name="connsiteX16" fmla="*/ 346485 w 539842"/>
              <a:gd name="connsiteY16" fmla="*/ 381982 h 541115"/>
              <a:gd name="connsiteX17" fmla="*/ 366767 w 539842"/>
              <a:gd name="connsiteY17" fmla="*/ 361024 h 541115"/>
              <a:gd name="connsiteX18" fmla="*/ 500630 w 539842"/>
              <a:gd name="connsiteY18" fmla="*/ 495563 h 541115"/>
              <a:gd name="connsiteX19" fmla="*/ 482376 w 539842"/>
              <a:gd name="connsiteY19" fmla="*/ 513817 h 541115"/>
              <a:gd name="connsiteX20" fmla="*/ 413417 w 539842"/>
              <a:gd name="connsiteY20" fmla="*/ 540860 h 541115"/>
              <a:gd name="connsiteX21" fmla="*/ 305245 w 539842"/>
              <a:gd name="connsiteY21" fmla="*/ 509084 h 541115"/>
              <a:gd name="connsiteX22" fmla="*/ 262652 w 539842"/>
              <a:gd name="connsiteY22" fmla="*/ 482041 h 541115"/>
              <a:gd name="connsiteX23" fmla="*/ 56449 w 539842"/>
              <a:gd name="connsiteY23" fmla="*/ 269077 h 541115"/>
              <a:gd name="connsiteX24" fmla="*/ 15885 w 539842"/>
              <a:gd name="connsiteY24" fmla="*/ 198090 h 541115"/>
              <a:gd name="connsiteX25" fmla="*/ 335 w 539842"/>
              <a:gd name="connsiteY25" fmla="*/ 110200 h 541115"/>
              <a:gd name="connsiteX26" fmla="*/ 22645 w 539842"/>
              <a:gd name="connsiteY26" fmla="*/ 62198 h 541115"/>
              <a:gd name="connsiteX27" fmla="*/ 44956 w 539842"/>
              <a:gd name="connsiteY27" fmla="*/ 39888 h 541115"/>
              <a:gd name="connsiteX28" fmla="*/ 97013 w 539842"/>
              <a:gd name="connsiteY28" fmla="*/ 0 h 541115"/>
              <a:gd name="connsiteX29" fmla="*/ 117296 w 539842"/>
              <a:gd name="connsiteY29" fmla="*/ 8789 h 541115"/>
              <a:gd name="connsiteX30" fmla="*/ 210594 w 539842"/>
              <a:gd name="connsiteY30" fmla="*/ 101411 h 541115"/>
              <a:gd name="connsiteX31" fmla="*/ 219383 w 539842"/>
              <a:gd name="connsiteY31" fmla="*/ 122370 h 541115"/>
              <a:gd name="connsiteX32" fmla="*/ 210594 w 539842"/>
              <a:gd name="connsiteY32" fmla="*/ 143328 h 541115"/>
              <a:gd name="connsiteX33" fmla="*/ 200453 w 539842"/>
              <a:gd name="connsiteY33" fmla="*/ 153469 h 541115"/>
              <a:gd name="connsiteX34" fmla="*/ 65914 w 539842"/>
              <a:gd name="connsiteY34" fmla="*/ 18930 h 541115"/>
              <a:gd name="connsiteX35" fmla="*/ 76055 w 539842"/>
              <a:gd name="connsiteY35" fmla="*/ 8789 h 541115"/>
              <a:gd name="connsiteX36" fmla="*/ 97013 w 539842"/>
              <a:gd name="connsiteY36" fmla="*/ 0 h 541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539842" h="541115">
                <a:moveTo>
                  <a:pt x="417472" y="321135"/>
                </a:moveTo>
                <a:cubicBezTo>
                  <a:pt x="425585" y="321135"/>
                  <a:pt x="433022" y="324515"/>
                  <a:pt x="438431" y="329924"/>
                </a:cubicBezTo>
                <a:lnTo>
                  <a:pt x="531729" y="423222"/>
                </a:lnTo>
                <a:cubicBezTo>
                  <a:pt x="537138" y="428631"/>
                  <a:pt x="539842" y="436068"/>
                  <a:pt x="539842" y="444181"/>
                </a:cubicBezTo>
                <a:cubicBezTo>
                  <a:pt x="539842" y="452294"/>
                  <a:pt x="536462" y="459730"/>
                  <a:pt x="531053" y="465139"/>
                </a:cubicBezTo>
                <a:lnTo>
                  <a:pt x="520912" y="475280"/>
                </a:lnTo>
                <a:lnTo>
                  <a:pt x="386373" y="340741"/>
                </a:lnTo>
                <a:lnTo>
                  <a:pt x="396514" y="329924"/>
                </a:lnTo>
                <a:cubicBezTo>
                  <a:pt x="401923" y="324515"/>
                  <a:pt x="409360" y="321135"/>
                  <a:pt x="417472" y="321135"/>
                </a:cubicBezTo>
                <a:close/>
                <a:moveTo>
                  <a:pt x="44956" y="39888"/>
                </a:moveTo>
                <a:lnTo>
                  <a:pt x="179495" y="174427"/>
                </a:lnTo>
                <a:lnTo>
                  <a:pt x="158536" y="194709"/>
                </a:lnTo>
                <a:cubicBezTo>
                  <a:pt x="155832" y="197413"/>
                  <a:pt x="154480" y="201470"/>
                  <a:pt x="154480" y="204850"/>
                </a:cubicBezTo>
                <a:cubicBezTo>
                  <a:pt x="154480" y="208231"/>
                  <a:pt x="155832" y="212287"/>
                  <a:pt x="158536" y="214991"/>
                </a:cubicBezTo>
                <a:lnTo>
                  <a:pt x="326203" y="381982"/>
                </a:lnTo>
                <a:cubicBezTo>
                  <a:pt x="328907" y="384686"/>
                  <a:pt x="332964" y="386038"/>
                  <a:pt x="336344" y="386038"/>
                </a:cubicBezTo>
                <a:cubicBezTo>
                  <a:pt x="339724" y="386038"/>
                  <a:pt x="343781" y="384686"/>
                  <a:pt x="346485" y="381982"/>
                </a:cubicBezTo>
                <a:lnTo>
                  <a:pt x="366767" y="361024"/>
                </a:lnTo>
                <a:lnTo>
                  <a:pt x="500630" y="495563"/>
                </a:lnTo>
                <a:lnTo>
                  <a:pt x="482376" y="513817"/>
                </a:lnTo>
                <a:cubicBezTo>
                  <a:pt x="464798" y="532747"/>
                  <a:pt x="439107" y="542888"/>
                  <a:pt x="413417" y="540860"/>
                </a:cubicBezTo>
                <a:cubicBezTo>
                  <a:pt x="374880" y="538155"/>
                  <a:pt x="339048" y="525986"/>
                  <a:pt x="305245" y="509084"/>
                </a:cubicBezTo>
                <a:cubicBezTo>
                  <a:pt x="290371" y="500971"/>
                  <a:pt x="276173" y="492182"/>
                  <a:pt x="262652" y="482041"/>
                </a:cubicBezTo>
                <a:cubicBezTo>
                  <a:pt x="181523" y="424575"/>
                  <a:pt x="111887" y="352235"/>
                  <a:pt x="56449" y="269077"/>
                </a:cubicBezTo>
                <a:cubicBezTo>
                  <a:pt x="40899" y="246767"/>
                  <a:pt x="26702" y="223104"/>
                  <a:pt x="15885" y="198090"/>
                </a:cubicBezTo>
                <a:cubicBezTo>
                  <a:pt x="5743" y="169694"/>
                  <a:pt x="-1693" y="140623"/>
                  <a:pt x="335" y="110200"/>
                </a:cubicBezTo>
                <a:cubicBezTo>
                  <a:pt x="1011" y="91946"/>
                  <a:pt x="9124" y="75044"/>
                  <a:pt x="22645" y="62198"/>
                </a:cubicBezTo>
                <a:cubicBezTo>
                  <a:pt x="28054" y="56790"/>
                  <a:pt x="36167" y="48677"/>
                  <a:pt x="44956" y="39888"/>
                </a:cubicBezTo>
                <a:close/>
                <a:moveTo>
                  <a:pt x="97013" y="0"/>
                </a:moveTo>
                <a:cubicBezTo>
                  <a:pt x="104450" y="0"/>
                  <a:pt x="111887" y="3380"/>
                  <a:pt x="117296" y="8789"/>
                </a:cubicBezTo>
                <a:lnTo>
                  <a:pt x="210594" y="101411"/>
                </a:lnTo>
                <a:cubicBezTo>
                  <a:pt x="216003" y="106820"/>
                  <a:pt x="219383" y="114257"/>
                  <a:pt x="219383" y="122370"/>
                </a:cubicBezTo>
                <a:cubicBezTo>
                  <a:pt x="219383" y="130482"/>
                  <a:pt x="216003" y="137919"/>
                  <a:pt x="210594" y="143328"/>
                </a:cubicBezTo>
                <a:lnTo>
                  <a:pt x="200453" y="153469"/>
                </a:lnTo>
                <a:lnTo>
                  <a:pt x="65914" y="18930"/>
                </a:lnTo>
                <a:lnTo>
                  <a:pt x="76055" y="8789"/>
                </a:lnTo>
                <a:cubicBezTo>
                  <a:pt x="81464" y="3380"/>
                  <a:pt x="89577" y="0"/>
                  <a:pt x="9701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lvl1pPr algn="ctr">
              <a:defRPr lang="en-GB" sz="1000" b="1" dirty="0">
                <a:solidFill>
                  <a:schemeClr val="lt1">
                    <a:alpha val="0"/>
                  </a:schemeClr>
                </a:solidFill>
              </a:defRPr>
            </a:lvl1pPr>
          </a:lstStyle>
          <a:p>
            <a:pPr lvl="0" algn="ctr"/>
            <a:endParaRPr lang="en-GB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67C01B7-7FCB-6F35-4A4C-02BB1C499ABA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5954486" y="4874403"/>
            <a:ext cx="283026" cy="459731"/>
          </a:xfrm>
          <a:custGeom>
            <a:avLst/>
            <a:gdLst>
              <a:gd name="connsiteX0" fmla="*/ 141514 w 283026"/>
              <a:gd name="connsiteY0" fmla="*/ 81129 h 459731"/>
              <a:gd name="connsiteX1" fmla="*/ 80667 w 283026"/>
              <a:gd name="connsiteY1" fmla="*/ 141976 h 459731"/>
              <a:gd name="connsiteX2" fmla="*/ 141514 w 283026"/>
              <a:gd name="connsiteY2" fmla="*/ 202823 h 459731"/>
              <a:gd name="connsiteX3" fmla="*/ 202361 w 283026"/>
              <a:gd name="connsiteY3" fmla="*/ 141976 h 459731"/>
              <a:gd name="connsiteX4" fmla="*/ 141514 w 283026"/>
              <a:gd name="connsiteY4" fmla="*/ 81129 h 459731"/>
              <a:gd name="connsiteX5" fmla="*/ 141514 w 283026"/>
              <a:gd name="connsiteY5" fmla="*/ 0 h 459731"/>
              <a:gd name="connsiteX6" fmla="*/ 258475 w 283026"/>
              <a:gd name="connsiteY6" fmla="*/ 62199 h 459731"/>
              <a:gd name="connsiteX7" fmla="*/ 273348 w 283026"/>
              <a:gd name="connsiteY7" fmla="*/ 194034 h 459731"/>
              <a:gd name="connsiteX8" fmla="*/ 209121 w 283026"/>
              <a:gd name="connsiteY8" fmla="*/ 336009 h 459731"/>
              <a:gd name="connsiteX9" fmla="*/ 153683 w 283026"/>
              <a:gd name="connsiteY9" fmla="*/ 452294 h 459731"/>
              <a:gd name="connsiteX10" fmla="*/ 141514 w 283026"/>
              <a:gd name="connsiteY10" fmla="*/ 459731 h 459731"/>
              <a:gd name="connsiteX11" fmla="*/ 129344 w 283026"/>
              <a:gd name="connsiteY11" fmla="*/ 452294 h 459731"/>
              <a:gd name="connsiteX12" fmla="*/ 73906 w 283026"/>
              <a:gd name="connsiteY12" fmla="*/ 336009 h 459731"/>
              <a:gd name="connsiteX13" fmla="*/ 9679 w 283026"/>
              <a:gd name="connsiteY13" fmla="*/ 194034 h 459731"/>
              <a:gd name="connsiteX14" fmla="*/ 24553 w 283026"/>
              <a:gd name="connsiteY14" fmla="*/ 62199 h 459731"/>
              <a:gd name="connsiteX15" fmla="*/ 141514 w 283026"/>
              <a:gd name="connsiteY15" fmla="*/ 0 h 459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83026" h="459731">
                <a:moveTo>
                  <a:pt x="141514" y="81129"/>
                </a:moveTo>
                <a:cubicBezTo>
                  <a:pt x="107710" y="81129"/>
                  <a:pt x="80667" y="108172"/>
                  <a:pt x="80667" y="141976"/>
                </a:cubicBezTo>
                <a:cubicBezTo>
                  <a:pt x="80667" y="175780"/>
                  <a:pt x="107710" y="202823"/>
                  <a:pt x="141514" y="202823"/>
                </a:cubicBezTo>
                <a:cubicBezTo>
                  <a:pt x="175318" y="202823"/>
                  <a:pt x="202361" y="175780"/>
                  <a:pt x="202361" y="141976"/>
                </a:cubicBezTo>
                <a:cubicBezTo>
                  <a:pt x="202361" y="108172"/>
                  <a:pt x="175318" y="81129"/>
                  <a:pt x="141514" y="81129"/>
                </a:cubicBezTo>
                <a:close/>
                <a:moveTo>
                  <a:pt x="141514" y="0"/>
                </a:moveTo>
                <a:cubicBezTo>
                  <a:pt x="188163" y="0"/>
                  <a:pt x="232108" y="22987"/>
                  <a:pt x="258475" y="62199"/>
                </a:cubicBezTo>
                <a:cubicBezTo>
                  <a:pt x="284842" y="100735"/>
                  <a:pt x="290250" y="150089"/>
                  <a:pt x="273348" y="194034"/>
                </a:cubicBezTo>
                <a:lnTo>
                  <a:pt x="209121" y="336009"/>
                </a:lnTo>
                <a:lnTo>
                  <a:pt x="153683" y="452294"/>
                </a:lnTo>
                <a:cubicBezTo>
                  <a:pt x="151655" y="457027"/>
                  <a:pt x="146922" y="459731"/>
                  <a:pt x="141514" y="459731"/>
                </a:cubicBezTo>
                <a:cubicBezTo>
                  <a:pt x="136105" y="459731"/>
                  <a:pt x="131373" y="457027"/>
                  <a:pt x="129344" y="452294"/>
                </a:cubicBezTo>
                <a:lnTo>
                  <a:pt x="73906" y="336009"/>
                </a:lnTo>
                <a:lnTo>
                  <a:pt x="9679" y="194034"/>
                </a:lnTo>
                <a:cubicBezTo>
                  <a:pt x="-7223" y="150089"/>
                  <a:pt x="-1814" y="100735"/>
                  <a:pt x="24553" y="62199"/>
                </a:cubicBezTo>
                <a:cubicBezTo>
                  <a:pt x="50920" y="22987"/>
                  <a:pt x="94865" y="0"/>
                  <a:pt x="14151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lvl1pPr algn="ctr">
              <a:defRPr lang="en-GB" sz="1000" b="1" dirty="0">
                <a:solidFill>
                  <a:schemeClr val="lt1">
                    <a:alpha val="0"/>
                  </a:schemeClr>
                </a:solidFill>
              </a:defRPr>
            </a:lvl1pPr>
          </a:lstStyle>
          <a:p>
            <a:pPr lvl="0"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584349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06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4986CB4B-8D0F-4F5D-E6A8-37A1BE8D903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079875" y="4909237"/>
            <a:ext cx="6080125" cy="1364562"/>
          </a:xfrm>
        </p:spPr>
        <p:txBody>
          <a:bodyPr anchor="t" anchorCtr="0">
            <a:noAutofit/>
          </a:bodyPr>
          <a:lstStyle>
            <a:lvl1pPr algn="r">
              <a:lnSpc>
                <a:spcPct val="150000"/>
              </a:lnSpc>
              <a:spcBef>
                <a:spcPts val="0"/>
              </a:spcBef>
              <a:defRPr sz="18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6711E10-61DA-0C4E-6449-6C1C595C3EE0}"/>
              </a:ext>
            </a:extLst>
          </p:cNvPr>
          <p:cNvCxnSpPr>
            <a:cxnSpLocks/>
          </p:cNvCxnSpPr>
          <p:nvPr userDrawn="1"/>
        </p:nvCxnSpPr>
        <p:spPr>
          <a:xfrm>
            <a:off x="8610000" y="4754735"/>
            <a:ext cx="1440000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1">
            <a:extLst>
              <a:ext uri="{FF2B5EF4-FFF2-40B4-BE49-F238E27FC236}">
                <a16:creationId xmlns:a16="http://schemas.microsoft.com/office/drawing/2014/main" id="{36501A14-3AE7-B43F-7906-530D98D6A5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27238" y="2681328"/>
            <a:ext cx="8137525" cy="1918905"/>
          </a:xfrm>
        </p:spPr>
        <p:txBody>
          <a:bodyPr anchor="b">
            <a:noAutofit/>
          </a:bodyPr>
          <a:lstStyle>
            <a:lvl1pPr algn="r"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" name="Footer Placeholder 2">
            <a:extLst>
              <a:ext uri="{FF2B5EF4-FFF2-40B4-BE49-F238E27FC236}">
                <a16:creationId xmlns:a16="http://schemas.microsoft.com/office/drawing/2014/main" id="{B5B859C5-4116-6170-969B-8FCA477F4F4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 rot="16200000">
            <a:off x="10053420" y="2182593"/>
            <a:ext cx="3667561" cy="469900"/>
          </a:xfrm>
        </p:spPr>
        <p:txBody>
          <a:bodyPr/>
          <a:lstStyle/>
          <a:p>
            <a:r>
              <a:rPr lang="en-ID"/>
              <a:t>PRESENTATION TITLE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9329283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06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505D570-0790-413B-5C88-0435CC3CB2E0}"/>
              </a:ext>
            </a:extLst>
          </p:cNvPr>
          <p:cNvSpPr/>
          <p:nvPr userDrawn="1"/>
        </p:nvSpPr>
        <p:spPr>
          <a:xfrm>
            <a:off x="0" y="1844040"/>
            <a:ext cx="10160000" cy="31699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4986CB4B-8D0F-4F5D-E6A8-37A1BE8D903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7377" y="4276723"/>
            <a:ext cx="9211944" cy="546737"/>
          </a:xfrm>
        </p:spPr>
        <p:txBody>
          <a:bodyPr anchor="t" anchorCtr="0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6711E10-61DA-0C4E-6449-6C1C595C3EE0}"/>
              </a:ext>
            </a:extLst>
          </p:cNvPr>
          <p:cNvCxnSpPr>
            <a:cxnSpLocks/>
          </p:cNvCxnSpPr>
          <p:nvPr userDrawn="1"/>
        </p:nvCxnSpPr>
        <p:spPr>
          <a:xfrm>
            <a:off x="8359320" y="4040700"/>
            <a:ext cx="14400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1">
            <a:extLst>
              <a:ext uri="{FF2B5EF4-FFF2-40B4-BE49-F238E27FC236}">
                <a16:creationId xmlns:a16="http://schemas.microsoft.com/office/drawing/2014/main" id="{36501A14-3AE7-B43F-7906-530D98D6A5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7376" y="2029854"/>
            <a:ext cx="9211944" cy="1774823"/>
          </a:xfrm>
        </p:spPr>
        <p:txBody>
          <a:bodyPr anchor="ctr">
            <a:noAutofit/>
          </a:bodyPr>
          <a:lstStyle>
            <a:lvl1pPr algn="r">
              <a:defRPr sz="6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" name="Footer Placeholder 2">
            <a:extLst>
              <a:ext uri="{FF2B5EF4-FFF2-40B4-BE49-F238E27FC236}">
                <a16:creationId xmlns:a16="http://schemas.microsoft.com/office/drawing/2014/main" id="{B5B859C5-4116-6170-969B-8FCA477F4F4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 rot="16200000">
            <a:off x="10053420" y="2182593"/>
            <a:ext cx="3667561" cy="469900"/>
          </a:xfrm>
        </p:spPr>
        <p:txBody>
          <a:bodyPr/>
          <a:lstStyle/>
          <a:p>
            <a:r>
              <a:rPr lang="en-ID"/>
              <a:t>PRESENTATION TITLE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40420413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06V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505D570-0790-413B-5C88-0435CC3CB2E0}"/>
              </a:ext>
            </a:extLst>
          </p:cNvPr>
          <p:cNvSpPr/>
          <p:nvPr userDrawn="1"/>
        </p:nvSpPr>
        <p:spPr>
          <a:xfrm>
            <a:off x="587374" y="584200"/>
            <a:ext cx="9572625" cy="5689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4986CB4B-8D0F-4F5D-E6A8-37A1BE8D903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90296" y="5053963"/>
            <a:ext cx="5005704" cy="546737"/>
          </a:xfr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6711E10-61DA-0C4E-6449-6C1C595C3EE0}"/>
              </a:ext>
            </a:extLst>
          </p:cNvPr>
          <p:cNvCxnSpPr>
            <a:cxnSpLocks/>
          </p:cNvCxnSpPr>
          <p:nvPr userDrawn="1"/>
        </p:nvCxnSpPr>
        <p:spPr>
          <a:xfrm>
            <a:off x="1090296" y="4817940"/>
            <a:ext cx="782486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1">
            <a:extLst>
              <a:ext uri="{FF2B5EF4-FFF2-40B4-BE49-F238E27FC236}">
                <a16:creationId xmlns:a16="http://schemas.microsoft.com/office/drawing/2014/main" id="{36501A14-3AE7-B43F-7906-530D98D6A58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90296" y="1531620"/>
            <a:ext cx="5005704" cy="3050297"/>
          </a:xfrm>
        </p:spPr>
        <p:txBody>
          <a:bodyPr anchor="b">
            <a:noAutofit/>
          </a:bodyPr>
          <a:lstStyle>
            <a:lvl1pPr algn="l">
              <a:defRPr sz="6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title style</a:t>
            </a:r>
          </a:p>
        </p:txBody>
      </p:sp>
      <p:sp>
        <p:nvSpPr>
          <p:cNvPr id="2" name="Footer Placeholder 2">
            <a:extLst>
              <a:ext uri="{FF2B5EF4-FFF2-40B4-BE49-F238E27FC236}">
                <a16:creationId xmlns:a16="http://schemas.microsoft.com/office/drawing/2014/main" id="{B5B859C5-4116-6170-969B-8FCA477F4F4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 rot="16200000">
            <a:off x="10053420" y="2182593"/>
            <a:ext cx="3667561" cy="469900"/>
          </a:xfrm>
        </p:spPr>
        <p:txBody>
          <a:bodyPr/>
          <a:lstStyle/>
          <a:p>
            <a:r>
              <a:rPr lang="en-ID"/>
              <a:t>PRESENTATION TITLE</a:t>
            </a:r>
            <a:endParaRPr lang="en-ID" dirty="0"/>
          </a:p>
        </p:txBody>
      </p:sp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87F563DA-38D0-622E-BA6B-9C612683979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56020" y="920750"/>
            <a:ext cx="5204143" cy="5016500"/>
          </a:xfrm>
        </p:spPr>
        <p:txBody>
          <a:bodyPr/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1022329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Text Box T20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5E2A2-57CA-76B4-7FC7-0E7E733D4B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733" y="585048"/>
            <a:ext cx="5139174" cy="2020734"/>
          </a:xfrm>
        </p:spPr>
        <p:txBody>
          <a:bodyPr anchor="b">
            <a:noAutofit/>
          </a:bodyPr>
          <a:lstStyle/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5902CC6-0866-F6F1-FFC1-330B30DD739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ID"/>
              <a:t>PRESENTATION TITLE</a:t>
            </a:r>
            <a:endParaRPr lang="en-ID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CFEAA7-A226-2E50-AD23-5FE2A5B9860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6F24BE-8BEB-403A-BDCC-38E201D0662D}" type="slidenum">
              <a:rPr lang="en-ID" smtClean="0"/>
              <a:pPr/>
              <a:t>‹#›</a:t>
            </a:fld>
            <a:endParaRPr lang="en-ID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C69D59CD-16F0-1FCD-4958-4D193785951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96000" y="584200"/>
            <a:ext cx="5486399" cy="5689600"/>
          </a:xfrm>
        </p:spPr>
        <p:txBody>
          <a:bodyPr/>
          <a:lstStyle/>
          <a:p>
            <a:endParaRPr lang="en-ID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1694355-D2F1-6177-CA10-2FB2BDCA94F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4733" y="3044021"/>
            <a:ext cx="5139174" cy="3228931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600"/>
            </a:lvl1pPr>
            <a:lvl2pPr>
              <a:spcBef>
                <a:spcPts val="400"/>
              </a:spcBef>
              <a:defRPr/>
            </a:lvl2pPr>
            <a:lvl3pPr>
              <a:spcBef>
                <a:spcPts val="400"/>
              </a:spcBef>
              <a:defRPr/>
            </a:lvl3pPr>
            <a:lvl4pPr>
              <a:spcBef>
                <a:spcPts val="400"/>
              </a:spcBef>
              <a:defRPr/>
            </a:lvl4pPr>
            <a:lvl5pPr>
              <a:spcBef>
                <a:spcPts val="40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3686FCB5-A714-48C5-F801-8BC93CA09E3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4733" y="2640102"/>
            <a:ext cx="5139174" cy="369600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465175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Text Box T20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C25B17-B4A1-EB92-A298-388D035BB2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5" y="584199"/>
            <a:ext cx="3139574" cy="5689601"/>
          </a:xfrm>
        </p:spPr>
        <p:txBody>
          <a:bodyPr anchor="ctr">
            <a:noAutofit/>
          </a:bodyPr>
          <a:lstStyle>
            <a:lvl1pPr algn="r">
              <a:defRPr/>
            </a:lvl1pPr>
          </a:lstStyle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C6CE9A8-062F-E52A-B822-F2C682A3C03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z="1400"/>
            </a:lvl1pPr>
          </a:lstStyle>
          <a:p>
            <a:r>
              <a:rPr lang="en-ID"/>
              <a:t>PRESENTATION TITLE</a:t>
            </a:r>
            <a:endParaRPr lang="en-ID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6EDBD3-C06B-F685-6F3A-17047C93B3B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6F24BE-8BEB-403A-BDCC-38E201D0662D}" type="slidenum">
              <a:rPr lang="en-ID" smtClean="0"/>
              <a:pPr/>
              <a:t>‹#›</a:t>
            </a:fld>
            <a:endParaRPr lang="en-ID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1CDEB065-BE89-3D91-17A6-55B54A05854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079875" y="584199"/>
            <a:ext cx="2016125" cy="5689601"/>
          </a:xfrm>
        </p:spPr>
        <p:txBody>
          <a:bodyPr/>
          <a:lstStyle/>
          <a:p>
            <a:endParaRPr lang="en-ID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304667DD-7185-0E65-48DA-18D2EBC01A0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448926" y="998877"/>
            <a:ext cx="5011237" cy="527492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600"/>
            </a:lvl1pPr>
            <a:lvl2pPr>
              <a:spcBef>
                <a:spcPts val="400"/>
              </a:spcBef>
              <a:defRPr/>
            </a:lvl2pPr>
            <a:lvl3pPr>
              <a:spcBef>
                <a:spcPts val="400"/>
              </a:spcBef>
              <a:defRPr/>
            </a:lvl3pPr>
            <a:lvl4pPr>
              <a:spcBef>
                <a:spcPts val="400"/>
              </a:spcBef>
              <a:defRPr/>
            </a:lvl4pPr>
            <a:lvl5pPr>
              <a:spcBef>
                <a:spcPts val="40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FADECA56-D80F-3AD5-037C-9E28C2782D4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448926" y="594958"/>
            <a:ext cx="5011237" cy="369600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41155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7219" userDrawn="1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Text Box T20V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C25B17-B4A1-EB92-A298-388D035BB2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639" y="584200"/>
            <a:ext cx="7014524" cy="1315830"/>
          </a:xfrm>
        </p:spPr>
        <p:txBody>
          <a:bodyPr anchor="b">
            <a:noAutofit/>
          </a:bodyPr>
          <a:lstStyle/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C6CE9A8-062F-E52A-B822-F2C682A3C03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ID"/>
              <a:t>PRESENTATION TITLE</a:t>
            </a:r>
            <a:endParaRPr lang="en-ID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6EDBD3-C06B-F685-6F3A-17047C93B3B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6F24BE-8BEB-403A-BDCC-38E201D0662D}" type="slidenum">
              <a:rPr lang="en-ID" smtClean="0"/>
              <a:pPr/>
              <a:t>‹#›</a:t>
            </a:fld>
            <a:endParaRPr lang="en-ID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1CDEB065-BE89-3D91-17A6-55B54A05854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87375" y="584200"/>
            <a:ext cx="3492500" cy="5689600"/>
          </a:xfrm>
        </p:spPr>
        <p:txBody>
          <a:bodyPr/>
          <a:lstStyle/>
          <a:p>
            <a:endParaRPr lang="en-ID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6873FB4D-3191-8151-C064-9EECD744176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45634" y="2339801"/>
            <a:ext cx="7014523" cy="3933999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600"/>
            </a:lvl1pPr>
            <a:lvl2pPr>
              <a:spcBef>
                <a:spcPts val="400"/>
              </a:spcBef>
              <a:defRPr/>
            </a:lvl2pPr>
            <a:lvl3pPr>
              <a:spcBef>
                <a:spcPts val="400"/>
              </a:spcBef>
              <a:defRPr/>
            </a:lvl3pPr>
            <a:lvl4pPr>
              <a:spcBef>
                <a:spcPts val="400"/>
              </a:spcBef>
              <a:defRPr/>
            </a:lvl4pPr>
            <a:lvl5pPr>
              <a:spcBef>
                <a:spcPts val="40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FF0670D4-0039-A043-64E8-E076E96B2F3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45634" y="1935882"/>
            <a:ext cx="7014523" cy="369600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775196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01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B826D32-D4AA-F873-023C-407B30CBCB37}"/>
              </a:ext>
            </a:extLst>
          </p:cNvPr>
          <p:cNvSpPr/>
          <p:nvPr userDrawn="1"/>
        </p:nvSpPr>
        <p:spPr>
          <a:xfrm>
            <a:off x="0" y="0"/>
            <a:ext cx="1160462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2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7064" y="2838451"/>
            <a:ext cx="10873099" cy="3435348"/>
          </a:xfrm>
        </p:spPr>
        <p:txBody>
          <a:bodyPr anchor="t">
            <a:noAutofit/>
          </a:bodyPr>
          <a:lstStyle>
            <a:lvl1pPr algn="l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16200000">
            <a:off x="9829799" y="3246438"/>
            <a:ext cx="4114800" cy="365125"/>
          </a:xfrm>
        </p:spPr>
        <p:txBody>
          <a:bodyPr/>
          <a:lstStyle>
            <a:lvl1pPr algn="ctr">
              <a:defRPr sz="1400"/>
            </a:lvl1pPr>
          </a:lstStyle>
          <a:p>
            <a:r>
              <a:rPr lang="en-ID"/>
              <a:t>PRESENTATION TITLE</a:t>
            </a:r>
            <a:endParaRPr lang="en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35AAFEA-9797-719F-034E-1443278D0DB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7064" y="831519"/>
            <a:ext cx="5508625" cy="1282063"/>
          </a:xfrm>
        </p:spPr>
        <p:txBody>
          <a:bodyPr anchor="b" anchorCtr="0">
            <a:noAutofit/>
          </a:bodyPr>
          <a:lstStyle>
            <a:lvl1pPr>
              <a:lnSpc>
                <a:spcPct val="150000"/>
              </a:lnSpc>
              <a:spcBef>
                <a:spcPts val="0"/>
              </a:spcBef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CE0C2E3-CA8C-11A5-4187-F0CF961435E7}"/>
              </a:ext>
            </a:extLst>
          </p:cNvPr>
          <p:cNvCxnSpPr>
            <a:cxnSpLocks/>
          </p:cNvCxnSpPr>
          <p:nvPr userDrawn="1"/>
        </p:nvCxnSpPr>
        <p:spPr>
          <a:xfrm>
            <a:off x="587375" y="2476017"/>
            <a:ext cx="1440000" cy="0"/>
          </a:xfrm>
          <a:prstGeom prst="line">
            <a:avLst/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385842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Text Box T20V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5007C1-A2D2-F1A6-D730-4F0C404CBF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020" y="3724275"/>
            <a:ext cx="5140800" cy="2549962"/>
          </a:xfrm>
        </p:spPr>
        <p:txBody>
          <a:bodyPr anchor="t">
            <a:noAutofit/>
          </a:bodyPr>
          <a:lstStyle/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6CDCB85-C1AE-389B-180B-F0755C7558F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z="1400"/>
            </a:lvl1pPr>
          </a:lstStyle>
          <a:p>
            <a:r>
              <a:rPr lang="en-ID"/>
              <a:t>PRESENTATION TITLE</a:t>
            </a:r>
            <a:endParaRPr lang="en-ID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CB6781-E0BB-8244-2B18-81C5A89ABE5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6F24BE-8BEB-403A-BDCC-38E201D0662D}" type="slidenum">
              <a:rPr lang="en-ID" smtClean="0"/>
              <a:pPr/>
              <a:t>‹#›</a:t>
            </a:fld>
            <a:endParaRPr lang="en-ID"/>
          </a:p>
        </p:txBody>
      </p:sp>
      <p:sp>
        <p:nvSpPr>
          <p:cNvPr id="11" name="Picture Placeholder 5">
            <a:extLst>
              <a:ext uri="{FF2B5EF4-FFF2-40B4-BE49-F238E27FC236}">
                <a16:creationId xmlns:a16="http://schemas.microsoft.com/office/drawing/2014/main" id="{5E5AE0EA-E418-F652-0112-3BBECBF9F31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389864" y="596463"/>
            <a:ext cx="3279453" cy="2832538"/>
          </a:xfrm>
        </p:spPr>
        <p:txBody>
          <a:bodyPr/>
          <a:lstStyle/>
          <a:p>
            <a:endParaRPr lang="en-ID"/>
          </a:p>
        </p:txBody>
      </p:sp>
      <p:sp>
        <p:nvSpPr>
          <p:cNvPr id="5" name="Picture Placeholder 5">
            <a:extLst>
              <a:ext uri="{FF2B5EF4-FFF2-40B4-BE49-F238E27FC236}">
                <a16:creationId xmlns:a16="http://schemas.microsoft.com/office/drawing/2014/main" id="{A7ED85CF-BEC5-15F1-62CF-8326B6EF318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180710" y="596463"/>
            <a:ext cx="3279453" cy="2832538"/>
          </a:xfrm>
        </p:spPr>
        <p:txBody>
          <a:bodyPr/>
          <a:lstStyle/>
          <a:p>
            <a:endParaRPr lang="en-ID"/>
          </a:p>
        </p:txBody>
      </p:sp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30C6ED5E-424B-D5DA-A879-D025C9ADAAE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99018" y="596463"/>
            <a:ext cx="3279453" cy="2832538"/>
          </a:xfrm>
        </p:spPr>
        <p:txBody>
          <a:bodyPr/>
          <a:lstStyle/>
          <a:p>
            <a:endParaRPr lang="en-ID"/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0A71C7C2-73FB-2D78-6ABE-C37B2354D66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96000" y="4128194"/>
            <a:ext cx="5139174" cy="2146044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600"/>
            </a:lvl1pPr>
            <a:lvl2pPr>
              <a:spcBef>
                <a:spcPts val="400"/>
              </a:spcBef>
              <a:defRPr/>
            </a:lvl2pPr>
            <a:lvl3pPr>
              <a:spcBef>
                <a:spcPts val="400"/>
              </a:spcBef>
              <a:defRPr/>
            </a:lvl3pPr>
            <a:lvl4pPr>
              <a:spcBef>
                <a:spcPts val="400"/>
              </a:spcBef>
              <a:defRPr/>
            </a:lvl4pPr>
            <a:lvl5pPr>
              <a:spcBef>
                <a:spcPts val="40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54CF75B1-5A69-01B6-2D5A-143528AD52A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96000" y="3724274"/>
            <a:ext cx="5139174" cy="369600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2589774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Text Box T20V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DE07BE-2E01-93C2-881C-035E1AEEA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634" y="584199"/>
            <a:ext cx="1650365" cy="5689601"/>
          </a:xfrm>
        </p:spPr>
        <p:txBody>
          <a:bodyPr vert="vert270" anchor="ctr">
            <a:noAutofit/>
          </a:bodyPr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5844A2B-1547-1655-29B9-2804D5FE372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z="1400"/>
            </a:lvl1pPr>
          </a:lstStyle>
          <a:p>
            <a:r>
              <a:rPr lang="en-ID"/>
              <a:t>PRESENTATION TITLE</a:t>
            </a:r>
            <a:endParaRPr lang="en-ID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814879-2CE9-2FEA-4087-F8FC1C8C052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6F24BE-8BEB-403A-BDCC-38E201D0662D}" type="slidenum">
              <a:rPr lang="en-ID" smtClean="0"/>
              <a:pPr/>
              <a:t>‹#›</a:t>
            </a:fld>
            <a:endParaRPr lang="en-ID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DEEB0609-9FA3-D912-5F69-9CD9658CA1C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99017" y="1150559"/>
            <a:ext cx="3480858" cy="4556882"/>
          </a:xfrm>
        </p:spPr>
        <p:txBody>
          <a:bodyPr/>
          <a:lstStyle/>
          <a:p>
            <a:endParaRPr lang="en-ID"/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87E3A761-DD88-1A4D-D287-EAB395AECBA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480173" y="1554478"/>
            <a:ext cx="4979990" cy="415296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600"/>
            </a:lvl1pPr>
            <a:lvl2pPr>
              <a:spcBef>
                <a:spcPts val="400"/>
              </a:spcBef>
              <a:defRPr/>
            </a:lvl2pPr>
            <a:lvl3pPr>
              <a:spcBef>
                <a:spcPts val="400"/>
              </a:spcBef>
              <a:defRPr/>
            </a:lvl3pPr>
            <a:lvl4pPr>
              <a:spcBef>
                <a:spcPts val="400"/>
              </a:spcBef>
              <a:defRPr/>
            </a:lvl4pPr>
            <a:lvl5pPr>
              <a:spcBef>
                <a:spcPts val="40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0DBEB85F-9F20-B58A-98E3-68DFAED6E49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480173" y="1150559"/>
            <a:ext cx="4979990" cy="369600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5078633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Text Box T20V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DE07BE-2E01-93C2-881C-035E1AEEA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760" y="584200"/>
            <a:ext cx="4998403" cy="1855857"/>
          </a:xfrm>
        </p:spPr>
        <p:txBody>
          <a:bodyPr anchor="b">
            <a:noAutofit/>
          </a:bodyPr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5844A2B-1547-1655-29B9-2804D5FE372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z="1400"/>
            </a:lvl1pPr>
          </a:lstStyle>
          <a:p>
            <a:r>
              <a:rPr lang="en-ID"/>
              <a:t>PRESENTATION TITLE</a:t>
            </a:r>
            <a:endParaRPr lang="en-ID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814879-2CE9-2FEA-4087-F8FC1C8C052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6F24BE-8BEB-403A-BDCC-38E201D0662D}" type="slidenum">
              <a:rPr lang="en-ID" smtClean="0"/>
              <a:pPr/>
              <a:t>‹#›</a:t>
            </a:fld>
            <a:endParaRPr lang="en-ID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DEEB0609-9FA3-D912-5F69-9CD9658CA1C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84200" y="584200"/>
            <a:ext cx="5511800" cy="5689600"/>
          </a:xfrm>
        </p:spPr>
        <p:txBody>
          <a:bodyPr/>
          <a:lstStyle/>
          <a:p>
            <a:endParaRPr lang="en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1A2439D-33F0-4626-5731-8FB5D5295A2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461760" y="2878789"/>
            <a:ext cx="4998403" cy="339501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89F0EDF-ED0D-7DF6-3D16-36E44C839E5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461760" y="2474023"/>
            <a:ext cx="4998403" cy="370800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0652267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Text Box T20V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8D8E67-9FD7-A8F8-75F6-2FF3CD0DE1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5" y="578148"/>
            <a:ext cx="5508625" cy="1222077"/>
          </a:xfrm>
        </p:spPr>
        <p:txBody>
          <a:bodyPr anchor="b">
            <a:noAutofit/>
          </a:bodyPr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2EFFE8E-6F6C-1E23-79C9-808201616E4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ID"/>
              <a:t>PRESENTATION TITLE</a:t>
            </a:r>
            <a:endParaRPr lang="en-ID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C39AAF-82A4-7672-8873-E691CE5C39F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6F24BE-8BEB-403A-BDCC-38E201D0662D}" type="slidenum">
              <a:rPr lang="en-ID" smtClean="0"/>
              <a:pPr/>
              <a:t>‹#›</a:t>
            </a:fld>
            <a:endParaRPr lang="en-ID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7F44B7A2-957C-93E8-8209-7EE97327682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84200" y="2241723"/>
            <a:ext cx="5508625" cy="81592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7F51D89-C7C9-35E8-B687-68AAC511FED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87375" y="1835574"/>
            <a:ext cx="5508625" cy="370800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254B69B1-46F8-4EE3-2769-27D7BB2C74F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350649" y="3429000"/>
            <a:ext cx="3348038" cy="2832538"/>
          </a:xfrm>
        </p:spPr>
        <p:txBody>
          <a:bodyPr/>
          <a:lstStyle/>
          <a:p>
            <a:endParaRPr lang="en-ID"/>
          </a:p>
        </p:txBody>
      </p:sp>
      <p:sp>
        <p:nvSpPr>
          <p:cNvPr id="11" name="Picture Placeholder 5">
            <a:extLst>
              <a:ext uri="{FF2B5EF4-FFF2-40B4-BE49-F238E27FC236}">
                <a16:creationId xmlns:a16="http://schemas.microsoft.com/office/drawing/2014/main" id="{60EE32E6-020E-2EA6-0E4A-ACC9A5124ED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112126" y="584200"/>
            <a:ext cx="3348038" cy="5677338"/>
          </a:xfrm>
        </p:spPr>
        <p:txBody>
          <a:bodyPr/>
          <a:lstStyle/>
          <a:p>
            <a:endParaRPr lang="en-ID"/>
          </a:p>
        </p:txBody>
      </p:sp>
      <p:sp>
        <p:nvSpPr>
          <p:cNvPr id="12" name="Picture Placeholder 5">
            <a:extLst>
              <a:ext uri="{FF2B5EF4-FFF2-40B4-BE49-F238E27FC236}">
                <a16:creationId xmlns:a16="http://schemas.microsoft.com/office/drawing/2014/main" id="{61E56390-07F6-777F-3A8D-7CA44307437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89172" y="3429000"/>
            <a:ext cx="3348038" cy="2832538"/>
          </a:xfrm>
        </p:spPr>
        <p:txBody>
          <a:bodyPr/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14817543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Text Box T20V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CFB309-9F80-5BE3-F82C-91733414C4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017" y="3793682"/>
            <a:ext cx="3480858" cy="2480118"/>
          </a:xfrm>
        </p:spPr>
        <p:txBody>
          <a:bodyPr anchor="t">
            <a:noAutofit/>
          </a:bodyPr>
          <a:lstStyle/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1A27C05-E3B0-EFC4-2286-5860D4A1ACF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z="1400"/>
            </a:lvl1pPr>
          </a:lstStyle>
          <a:p>
            <a:r>
              <a:rPr lang="en-ID"/>
              <a:t>PRESENTATION TITLE</a:t>
            </a:r>
            <a:endParaRPr lang="en-ID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33CF6B-04E5-9AB9-2466-0284576F03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6F24BE-8BEB-403A-BDCC-38E201D0662D}" type="slidenum">
              <a:rPr lang="en-ID" smtClean="0"/>
              <a:pPr/>
              <a:t>‹#›</a:t>
            </a:fld>
            <a:endParaRPr lang="en-ID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054F23F8-6331-43CC-E76A-052E46B7754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84200" y="584200"/>
            <a:ext cx="4994450" cy="2844800"/>
          </a:xfrm>
        </p:spPr>
        <p:txBody>
          <a:bodyPr/>
          <a:lstStyle/>
          <a:p>
            <a:endParaRPr lang="en-ID" dirty="0"/>
          </a:p>
        </p:txBody>
      </p:sp>
      <p:sp>
        <p:nvSpPr>
          <p:cNvPr id="5" name="Picture Placeholder 5">
            <a:extLst>
              <a:ext uri="{FF2B5EF4-FFF2-40B4-BE49-F238E27FC236}">
                <a16:creationId xmlns:a16="http://schemas.microsoft.com/office/drawing/2014/main" id="{79263BE0-4D84-7BD4-D81B-B266C5C1C47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096000" y="584200"/>
            <a:ext cx="4994450" cy="2844800"/>
          </a:xfrm>
        </p:spPr>
        <p:txBody>
          <a:bodyPr/>
          <a:lstStyle/>
          <a:p>
            <a:endParaRPr lang="en-ID"/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E5B9D621-1404-9D23-66C0-394A9905E51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445634" y="4197601"/>
            <a:ext cx="6644816" cy="2076199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600"/>
            </a:lvl1pPr>
            <a:lvl2pPr>
              <a:spcBef>
                <a:spcPts val="400"/>
              </a:spcBef>
              <a:defRPr/>
            </a:lvl2pPr>
            <a:lvl3pPr>
              <a:spcBef>
                <a:spcPts val="400"/>
              </a:spcBef>
              <a:defRPr/>
            </a:lvl3pPr>
            <a:lvl4pPr>
              <a:spcBef>
                <a:spcPts val="400"/>
              </a:spcBef>
              <a:defRPr/>
            </a:lvl4pPr>
            <a:lvl5pPr>
              <a:spcBef>
                <a:spcPts val="40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3C11B87C-ADE1-5F3D-8204-B8C3AFBE3A0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445634" y="3793682"/>
            <a:ext cx="6644816" cy="369600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1765937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ext Boxes T21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5007C1-A2D2-F1A6-D730-4F0C404CBF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0845" y="583762"/>
            <a:ext cx="5903917" cy="1363279"/>
          </a:xfrm>
        </p:spPr>
        <p:txBody>
          <a:bodyPr anchor="b">
            <a:noAutofit/>
          </a:bodyPr>
          <a:lstStyle>
            <a:lvl1pPr algn="r">
              <a:defRPr/>
            </a:lvl1pPr>
          </a:lstStyle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6CDCB85-C1AE-389B-180B-F0755C7558F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z="1400"/>
            </a:lvl1pPr>
          </a:lstStyle>
          <a:p>
            <a:r>
              <a:rPr lang="en-ID"/>
              <a:t>PRESENTATION TITLE</a:t>
            </a:r>
            <a:endParaRPr lang="en-ID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CB6781-E0BB-8244-2B18-81C5A89ABE5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6F24BE-8BEB-403A-BDCC-38E201D0662D}" type="slidenum">
              <a:rPr lang="en-ID" smtClean="0"/>
              <a:pPr/>
              <a:t>‹#›</a:t>
            </a:fld>
            <a:endParaRPr lang="en-ID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13D6F03-414F-3442-0C5B-EC885137816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87375" y="583762"/>
            <a:ext cx="3307710" cy="2845238"/>
          </a:xfrm>
        </p:spPr>
        <p:txBody>
          <a:bodyPr/>
          <a:lstStyle/>
          <a:p>
            <a:endParaRPr lang="en-ID"/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30F909D4-E12E-D857-5C0F-AC49137ECED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98648" y="4204262"/>
            <a:ext cx="5497351" cy="2069976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600"/>
            </a:lvl1pPr>
            <a:lvl2pPr>
              <a:spcBef>
                <a:spcPts val="400"/>
              </a:spcBef>
              <a:defRPr/>
            </a:lvl2pPr>
            <a:lvl3pPr>
              <a:spcBef>
                <a:spcPts val="400"/>
              </a:spcBef>
              <a:defRPr/>
            </a:lvl3pPr>
            <a:lvl4pPr>
              <a:spcBef>
                <a:spcPts val="400"/>
              </a:spcBef>
              <a:defRPr/>
            </a:lvl4pPr>
            <a:lvl5pPr>
              <a:spcBef>
                <a:spcPts val="40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D9A7C6B9-F9E3-11CA-996C-1400E78E8C4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98648" y="3800342"/>
            <a:ext cx="5497351" cy="369600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2D5D7C07-6B3C-15BC-89D7-C350EEEDCC8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260845" y="2389035"/>
            <a:ext cx="5903917" cy="1039965"/>
          </a:xfrm>
          <a:solidFill>
            <a:schemeClr val="accent1"/>
          </a:solidFill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bg1"/>
                </a:solidFill>
              </a:defRPr>
            </a:lvl1pPr>
            <a:lvl2pPr>
              <a:spcBef>
                <a:spcPts val="400"/>
              </a:spcBef>
              <a:defRPr/>
            </a:lvl2pPr>
            <a:lvl3pPr>
              <a:spcBef>
                <a:spcPts val="400"/>
              </a:spcBef>
              <a:defRPr/>
            </a:lvl3pPr>
            <a:lvl4pPr>
              <a:spcBef>
                <a:spcPts val="400"/>
              </a:spcBef>
              <a:defRPr/>
            </a:lvl4pPr>
            <a:lvl5pPr>
              <a:spcBef>
                <a:spcPts val="40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E8838539-7911-12CA-D3CA-8D3DCC5FBDA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260845" y="1985115"/>
            <a:ext cx="5903917" cy="369600"/>
          </a:xfrm>
          <a:solidFill>
            <a:schemeClr val="accent1"/>
          </a:solidFill>
        </p:spPr>
        <p:txBody>
          <a:bodyPr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Picture Placeholder 5">
            <a:extLst>
              <a:ext uri="{FF2B5EF4-FFF2-40B4-BE49-F238E27FC236}">
                <a16:creationId xmlns:a16="http://schemas.microsoft.com/office/drawing/2014/main" id="{51A6B93B-6DAC-B391-38AC-0BDB74ED2E9A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461760" y="3800342"/>
            <a:ext cx="4998403" cy="2473458"/>
          </a:xfrm>
        </p:spPr>
        <p:txBody>
          <a:bodyPr/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24105339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ext Boxes T21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E4419B-0A7A-D6A9-278B-3CB3F6B13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760" y="583760"/>
            <a:ext cx="4998403" cy="1968969"/>
          </a:xfrm>
        </p:spPr>
        <p:txBody>
          <a:bodyPr anchor="b">
            <a:noAutofit/>
          </a:bodyPr>
          <a:lstStyle/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2475DCC-A5DC-45EE-5280-E6AF55C5FBD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z="1400"/>
            </a:lvl1pPr>
          </a:lstStyle>
          <a:p>
            <a:r>
              <a:rPr lang="en-ID"/>
              <a:t>PRESENTATION TITLE</a:t>
            </a:r>
            <a:endParaRPr lang="en-ID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554E76-F34B-95F8-FD2E-0312C265AEC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6F24BE-8BEB-403A-BDCC-38E201D0662D}" type="slidenum">
              <a:rPr lang="en-ID" smtClean="0"/>
              <a:pPr/>
              <a:t>‹#›</a:t>
            </a:fld>
            <a:endParaRPr lang="en-ID"/>
          </a:p>
        </p:txBody>
      </p:sp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FD592EB7-0888-4601-189D-47D758F2EA2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87374" y="583762"/>
            <a:ext cx="5508626" cy="2852921"/>
          </a:xfrm>
        </p:spPr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CE0B81CE-6929-E4CC-C71A-EF2B068F196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467108" y="2993316"/>
            <a:ext cx="4993056" cy="328048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600"/>
            </a:lvl1pPr>
            <a:lvl2pPr>
              <a:spcBef>
                <a:spcPts val="400"/>
              </a:spcBef>
              <a:defRPr/>
            </a:lvl2pPr>
            <a:lvl3pPr>
              <a:spcBef>
                <a:spcPts val="400"/>
              </a:spcBef>
              <a:defRPr/>
            </a:lvl3pPr>
            <a:lvl4pPr>
              <a:spcBef>
                <a:spcPts val="400"/>
              </a:spcBef>
              <a:defRPr/>
            </a:lvl4pPr>
            <a:lvl5pPr>
              <a:spcBef>
                <a:spcPts val="40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FD8EAAF9-B567-F3DE-EADE-BD3C4999F98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467108" y="2589397"/>
            <a:ext cx="4993056" cy="369600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02A0E491-4E40-2D59-0554-83237080D02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6096" y="4206364"/>
            <a:ext cx="5484556" cy="2067436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600"/>
            </a:lvl1pPr>
            <a:lvl2pPr>
              <a:spcBef>
                <a:spcPts val="400"/>
              </a:spcBef>
              <a:defRPr/>
            </a:lvl2pPr>
            <a:lvl3pPr>
              <a:spcBef>
                <a:spcPts val="400"/>
              </a:spcBef>
              <a:defRPr/>
            </a:lvl3pPr>
            <a:lvl4pPr>
              <a:spcBef>
                <a:spcPts val="400"/>
              </a:spcBef>
              <a:defRPr/>
            </a:lvl4pPr>
            <a:lvl5pPr>
              <a:spcBef>
                <a:spcPts val="40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8045C4D4-8C2A-BFF6-183B-55B8DAEE397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6096" y="3802444"/>
            <a:ext cx="5484556" cy="369600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5310447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Text Boxes T22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6442312-9E63-3A81-2CB4-8F85F5C2CD49}"/>
              </a:ext>
            </a:extLst>
          </p:cNvPr>
          <p:cNvSpPr/>
          <p:nvPr userDrawn="1"/>
        </p:nvSpPr>
        <p:spPr>
          <a:xfrm>
            <a:off x="0" y="2229057"/>
            <a:ext cx="3820054" cy="462894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ID" sz="12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70176E-FDDF-30CB-EB74-A75B39D053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016" y="583762"/>
            <a:ext cx="9565747" cy="1268686"/>
          </a:xfrm>
        </p:spPr>
        <p:txBody>
          <a:bodyPr anchor="t">
            <a:noAutofit/>
          </a:bodyPr>
          <a:lstStyle/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5C0C34D-8F75-41B3-4243-E45FBD015BC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z="1400"/>
            </a:lvl1pPr>
          </a:lstStyle>
          <a:p>
            <a:r>
              <a:rPr lang="en-ID"/>
              <a:t>PRESENTATION TITLE</a:t>
            </a:r>
            <a:endParaRPr lang="en-ID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A13D18-EF04-D403-494B-02A03A28BC5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>
            <a:noAutofit/>
          </a:bodyPr>
          <a:lstStyle/>
          <a:p>
            <a:fld id="{CF6F24BE-8BEB-403A-BDCC-38E201D0662D}" type="slidenum">
              <a:rPr lang="en-ID" smtClean="0"/>
              <a:pPr/>
              <a:t>‹#›</a:t>
            </a:fld>
            <a:endParaRPr lang="en-ID"/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57034BD1-3E18-E6CE-0E8A-82F140EB207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99016" y="2861765"/>
            <a:ext cx="2822364" cy="328048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bg1"/>
                </a:solidFill>
              </a:defRPr>
            </a:lvl1pPr>
            <a:lvl2pPr>
              <a:spcBef>
                <a:spcPts val="400"/>
              </a:spcBef>
              <a:defRPr/>
            </a:lvl2pPr>
            <a:lvl3pPr>
              <a:spcBef>
                <a:spcPts val="400"/>
              </a:spcBef>
              <a:defRPr/>
            </a:lvl3pPr>
            <a:lvl4pPr>
              <a:spcBef>
                <a:spcPts val="400"/>
              </a:spcBef>
              <a:defRPr/>
            </a:lvl4pPr>
            <a:lvl5pPr>
              <a:spcBef>
                <a:spcPts val="40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A571BB85-BAEA-6CBC-7B71-2E4FD0C0987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9016" y="2457846"/>
            <a:ext cx="2822364" cy="369600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57C9BE17-F195-B7D7-9906-3F68C4E5F43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349220" y="2861765"/>
            <a:ext cx="2822364" cy="328048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tx1"/>
                </a:solidFill>
              </a:defRPr>
            </a:lvl1pPr>
            <a:lvl2pPr>
              <a:spcBef>
                <a:spcPts val="400"/>
              </a:spcBef>
              <a:defRPr/>
            </a:lvl2pPr>
            <a:lvl3pPr>
              <a:spcBef>
                <a:spcPts val="400"/>
              </a:spcBef>
              <a:defRPr/>
            </a:lvl3pPr>
            <a:lvl4pPr>
              <a:spcBef>
                <a:spcPts val="400"/>
              </a:spcBef>
              <a:defRPr/>
            </a:lvl4pPr>
            <a:lvl5pPr>
              <a:spcBef>
                <a:spcPts val="40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3" name="Text Placeholder 6">
            <a:extLst>
              <a:ext uri="{FF2B5EF4-FFF2-40B4-BE49-F238E27FC236}">
                <a16:creationId xmlns:a16="http://schemas.microsoft.com/office/drawing/2014/main" id="{0A29CEF9-B40D-3AB5-A905-56DCD5DA446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349220" y="2457846"/>
            <a:ext cx="2822364" cy="369600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91C5E184-0D58-02CC-7762-06D06939DFB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300720" y="2861765"/>
            <a:ext cx="2822364" cy="328048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tx1"/>
                </a:solidFill>
              </a:defRPr>
            </a:lvl1pPr>
            <a:lvl2pPr>
              <a:spcBef>
                <a:spcPts val="400"/>
              </a:spcBef>
              <a:defRPr/>
            </a:lvl2pPr>
            <a:lvl3pPr>
              <a:spcBef>
                <a:spcPts val="400"/>
              </a:spcBef>
              <a:defRPr/>
            </a:lvl3pPr>
            <a:lvl4pPr>
              <a:spcBef>
                <a:spcPts val="400"/>
              </a:spcBef>
              <a:defRPr/>
            </a:lvl4pPr>
            <a:lvl5pPr>
              <a:spcBef>
                <a:spcPts val="40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Text Placeholder 6">
            <a:extLst>
              <a:ext uri="{FF2B5EF4-FFF2-40B4-BE49-F238E27FC236}">
                <a16:creationId xmlns:a16="http://schemas.microsoft.com/office/drawing/2014/main" id="{BF881EC9-285A-E749-A5F7-8E31B9915AC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300720" y="2457846"/>
            <a:ext cx="2822364" cy="369600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</p:spTree>
    <p:extLst>
      <p:ext uri="{BB962C8B-B14F-4D97-AF65-F5344CB8AC3E}">
        <p14:creationId xmlns:p14="http://schemas.microsoft.com/office/powerpoint/2010/main" val="227182443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xt Boxes T23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70176E-FDDF-30CB-EB74-A75B39D053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016" y="583762"/>
            <a:ext cx="9565747" cy="1268686"/>
          </a:xfrm>
        </p:spPr>
        <p:txBody>
          <a:bodyPr anchor="t">
            <a:noAutofit/>
          </a:bodyPr>
          <a:lstStyle/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5C0C34D-8F75-41B3-4243-E45FBD015BC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z="1400"/>
            </a:lvl1pPr>
          </a:lstStyle>
          <a:p>
            <a:r>
              <a:rPr lang="en-ID"/>
              <a:t>PRESENTATION TITLE</a:t>
            </a:r>
            <a:endParaRPr lang="en-ID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A13D18-EF04-D403-494B-02A03A28BC5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>
            <a:noAutofit/>
          </a:bodyPr>
          <a:lstStyle/>
          <a:p>
            <a:fld id="{CF6F24BE-8BEB-403A-BDCC-38E201D0662D}" type="slidenum">
              <a:rPr lang="en-ID" smtClean="0"/>
              <a:pPr/>
              <a:t>‹#›</a:t>
            </a:fld>
            <a:endParaRPr lang="en-ID"/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57C9BE17-F195-B7D7-9906-3F68C4E5F43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99016" y="2584172"/>
            <a:ext cx="5239722" cy="139221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tx1"/>
                </a:solidFill>
              </a:defRPr>
            </a:lvl1pPr>
            <a:lvl2pPr>
              <a:spcBef>
                <a:spcPts val="400"/>
              </a:spcBef>
              <a:defRPr/>
            </a:lvl2pPr>
            <a:lvl3pPr>
              <a:spcBef>
                <a:spcPts val="400"/>
              </a:spcBef>
              <a:defRPr/>
            </a:lvl3pPr>
            <a:lvl4pPr>
              <a:spcBef>
                <a:spcPts val="400"/>
              </a:spcBef>
              <a:defRPr/>
            </a:lvl4pPr>
            <a:lvl5pPr>
              <a:spcBef>
                <a:spcPts val="40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3" name="Text Placeholder 6">
            <a:extLst>
              <a:ext uri="{FF2B5EF4-FFF2-40B4-BE49-F238E27FC236}">
                <a16:creationId xmlns:a16="http://schemas.microsoft.com/office/drawing/2014/main" id="{0A29CEF9-B40D-3AB5-A905-56DCD5DA446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99016" y="1886767"/>
            <a:ext cx="5239722" cy="663086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6A71BB10-AD00-843A-1FFB-93ADC940B4F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104389" y="2584172"/>
            <a:ext cx="5239722" cy="139221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tx1"/>
                </a:solidFill>
              </a:defRPr>
            </a:lvl1pPr>
            <a:lvl2pPr>
              <a:spcBef>
                <a:spcPts val="400"/>
              </a:spcBef>
              <a:defRPr/>
            </a:lvl2pPr>
            <a:lvl3pPr>
              <a:spcBef>
                <a:spcPts val="400"/>
              </a:spcBef>
              <a:defRPr/>
            </a:lvl3pPr>
            <a:lvl4pPr>
              <a:spcBef>
                <a:spcPts val="400"/>
              </a:spcBef>
              <a:defRPr/>
            </a:lvl4pPr>
            <a:lvl5pPr>
              <a:spcBef>
                <a:spcPts val="40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2AADFBA3-0DBF-FA7E-0DDF-6F474644EED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104389" y="1886767"/>
            <a:ext cx="5239722" cy="663086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26" name="Text Placeholder 7">
            <a:extLst>
              <a:ext uri="{FF2B5EF4-FFF2-40B4-BE49-F238E27FC236}">
                <a16:creationId xmlns:a16="http://schemas.microsoft.com/office/drawing/2014/main" id="{9572FB44-099F-1077-F7E9-A4C1C9EBC7FF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99016" y="4874366"/>
            <a:ext cx="5239722" cy="139221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tx1"/>
                </a:solidFill>
              </a:defRPr>
            </a:lvl1pPr>
            <a:lvl2pPr>
              <a:spcBef>
                <a:spcPts val="400"/>
              </a:spcBef>
              <a:defRPr/>
            </a:lvl2pPr>
            <a:lvl3pPr>
              <a:spcBef>
                <a:spcPts val="400"/>
              </a:spcBef>
              <a:defRPr/>
            </a:lvl3pPr>
            <a:lvl4pPr>
              <a:spcBef>
                <a:spcPts val="400"/>
              </a:spcBef>
              <a:defRPr/>
            </a:lvl4pPr>
            <a:lvl5pPr>
              <a:spcBef>
                <a:spcPts val="40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7" name="Text Placeholder 6">
            <a:extLst>
              <a:ext uri="{FF2B5EF4-FFF2-40B4-BE49-F238E27FC236}">
                <a16:creationId xmlns:a16="http://schemas.microsoft.com/office/drawing/2014/main" id="{51136387-EB08-5D89-0A1C-BD89021A82A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9016" y="4176961"/>
            <a:ext cx="5239722" cy="663086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id="{6DC24102-CEA0-0AE0-D672-8FC711A83AE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104389" y="4874366"/>
            <a:ext cx="5239722" cy="139221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tx1"/>
                </a:solidFill>
              </a:defRPr>
            </a:lvl1pPr>
            <a:lvl2pPr>
              <a:spcBef>
                <a:spcPts val="400"/>
              </a:spcBef>
              <a:defRPr/>
            </a:lvl2pPr>
            <a:lvl3pPr>
              <a:spcBef>
                <a:spcPts val="400"/>
              </a:spcBef>
              <a:defRPr/>
            </a:lvl3pPr>
            <a:lvl4pPr>
              <a:spcBef>
                <a:spcPts val="400"/>
              </a:spcBef>
              <a:defRPr/>
            </a:lvl4pPr>
            <a:lvl5pPr>
              <a:spcBef>
                <a:spcPts val="40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9" name="Text Placeholder 6">
            <a:extLst>
              <a:ext uri="{FF2B5EF4-FFF2-40B4-BE49-F238E27FC236}">
                <a16:creationId xmlns:a16="http://schemas.microsoft.com/office/drawing/2014/main" id="{FD2407FE-387F-857B-BA6E-2DEF03C6A8E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104389" y="4176961"/>
            <a:ext cx="5239722" cy="663086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</p:spTree>
    <p:extLst>
      <p:ext uri="{BB962C8B-B14F-4D97-AF65-F5344CB8AC3E}">
        <p14:creationId xmlns:p14="http://schemas.microsoft.com/office/powerpoint/2010/main" val="271944403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with Contents C40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8A9BB-4EB7-026F-4816-EB928B5DD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016" y="583764"/>
            <a:ext cx="10490623" cy="960000"/>
          </a:xfrm>
        </p:spPr>
        <p:txBody>
          <a:bodyPr anchor="t">
            <a:noAutofit/>
          </a:bodyPr>
          <a:lstStyle/>
          <a:p>
            <a:r>
              <a:rPr lang="en-US" dirty="0"/>
              <a:t>Click to edit Master title style</a:t>
            </a:r>
            <a:endParaRPr lang="en-UZ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15F750-4EF6-B33F-4FD2-2D9576B1F34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ID"/>
              <a:t>PRESENTATION TITLE</a:t>
            </a:r>
            <a:endParaRPr lang="en-ID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B428C6-0B9B-0025-A8AE-3EE85EAAD74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6F24BE-8BEB-403A-BDCC-38E201D0662D}" type="slidenum">
              <a:rPr lang="en-ID" smtClean="0"/>
              <a:pPr/>
              <a:t>‹#›</a:t>
            </a:fld>
            <a:endParaRPr lang="en-ID"/>
          </a:p>
        </p:txBody>
      </p:sp>
      <p:sp>
        <p:nvSpPr>
          <p:cNvPr id="6" name="Table Placeholder 5">
            <a:extLst>
              <a:ext uri="{FF2B5EF4-FFF2-40B4-BE49-F238E27FC236}">
                <a16:creationId xmlns:a16="http://schemas.microsoft.com/office/drawing/2014/main" id="{C73C4683-1814-6BFA-2362-08272BB995A4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>
          <a:xfrm>
            <a:off x="599016" y="2463922"/>
            <a:ext cx="10490453" cy="3809878"/>
          </a:xfrm>
        </p:spPr>
        <p:txBody>
          <a:bodyPr/>
          <a:lstStyle>
            <a:lvl1pPr algn="ctr">
              <a:defRPr/>
            </a:lvl1pPr>
          </a:lstStyle>
          <a:p>
            <a:endParaRPr lang="en-UZ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524791E-5C2D-05F7-7815-AE0E39BA947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9184" y="1580745"/>
            <a:ext cx="10490454" cy="846196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600"/>
            </a:lvl1pPr>
          </a:lstStyle>
          <a:p>
            <a:pPr marL="0" marR="0" lvl="0" indent="0" algn="l" defTabSz="9144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506964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01V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7D50A003-06D7-6548-EAC3-0CF58A9B74C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1582400" cy="2834640"/>
          </a:xfrm>
          <a:custGeom>
            <a:avLst/>
            <a:gdLst>
              <a:gd name="connsiteX0" fmla="*/ 0 w 11582400"/>
              <a:gd name="connsiteY0" fmla="*/ 0 h 2834640"/>
              <a:gd name="connsiteX1" fmla="*/ 11582400 w 11582400"/>
              <a:gd name="connsiteY1" fmla="*/ 0 h 2834640"/>
              <a:gd name="connsiteX2" fmla="*/ 11582400 w 11582400"/>
              <a:gd name="connsiteY2" fmla="*/ 2834640 h 2834640"/>
              <a:gd name="connsiteX3" fmla="*/ 0 w 11582400"/>
              <a:gd name="connsiteY3" fmla="*/ 2834640 h 2834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82400" h="2834640">
                <a:moveTo>
                  <a:pt x="0" y="0"/>
                </a:moveTo>
                <a:lnTo>
                  <a:pt x="11582400" y="0"/>
                </a:lnTo>
                <a:lnTo>
                  <a:pt x="11582400" y="2834640"/>
                </a:lnTo>
                <a:lnTo>
                  <a:pt x="0" y="283464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7064" y="3093720"/>
            <a:ext cx="10873099" cy="2448863"/>
          </a:xfrm>
        </p:spPr>
        <p:txBody>
          <a:bodyPr anchor="b">
            <a:noAutofit/>
          </a:bodyPr>
          <a:lstStyle>
            <a:lvl1pPr algn="l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16200000">
            <a:off x="9829799" y="3246438"/>
            <a:ext cx="4114800" cy="365125"/>
          </a:xfrm>
        </p:spPr>
        <p:txBody>
          <a:bodyPr/>
          <a:lstStyle>
            <a:lvl1pPr algn="ctr">
              <a:defRPr sz="1400"/>
            </a:lvl1pPr>
          </a:lstStyle>
          <a:p>
            <a:r>
              <a:rPr lang="en-ID"/>
              <a:t>PRESENTATION TITLE</a:t>
            </a:r>
            <a:endParaRPr lang="en-ID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CE0C2E3-CA8C-11A5-4187-F0CF961435E7}"/>
              </a:ext>
            </a:extLst>
          </p:cNvPr>
          <p:cNvCxnSpPr>
            <a:cxnSpLocks/>
          </p:cNvCxnSpPr>
          <p:nvPr userDrawn="1"/>
        </p:nvCxnSpPr>
        <p:spPr>
          <a:xfrm>
            <a:off x="587375" y="5678322"/>
            <a:ext cx="1634762" cy="0"/>
          </a:xfrm>
          <a:prstGeom prst="line">
            <a:avLst/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35AAFEA-9797-719F-034E-1443278D0DB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7064" y="5814062"/>
            <a:ext cx="10873099" cy="459738"/>
          </a:xfrm>
        </p:spPr>
        <p:txBody>
          <a:bodyPr anchor="b" anchorCtr="0">
            <a:noAutofit/>
          </a:bodyPr>
          <a:lstStyle>
            <a:lvl1pPr>
              <a:lnSpc>
                <a:spcPct val="150000"/>
              </a:lnSpc>
              <a:spcBef>
                <a:spcPts val="0"/>
              </a:spcBef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5908391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Radial Bars C41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07397F2-212D-3A9C-585D-F7362936EAC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ID"/>
              <a:t>PRESENTATION TITLE</a:t>
            </a:r>
            <a:endParaRPr lang="en-ID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5C6FE0-5103-FAEE-F71B-5E68DD283BE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6F24BE-8BEB-403A-BDCC-38E201D0662D}" type="slidenum">
              <a:rPr lang="en-ID" smtClean="0"/>
              <a:pPr/>
              <a:t>‹#›</a:t>
            </a:fld>
            <a:endParaRPr lang="en-ID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473C5E4-D933-2FBD-3307-9533856ABE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016" y="583764"/>
            <a:ext cx="10490623" cy="960000"/>
          </a:xfrm>
        </p:spPr>
        <p:txBody>
          <a:bodyPr anchor="t">
            <a:noAutofit/>
          </a:bodyPr>
          <a:lstStyle/>
          <a:p>
            <a:r>
              <a:rPr lang="en-US" dirty="0"/>
              <a:t>Click to edit Master title style</a:t>
            </a:r>
            <a:endParaRPr lang="en-UZ" dirty="0"/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3FCEF7BF-5BDE-8E62-534D-F49978DA827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60121" y="3939475"/>
            <a:ext cx="2747009" cy="2334325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600"/>
            </a:lvl1pPr>
            <a:lvl2pPr>
              <a:spcBef>
                <a:spcPts val="400"/>
              </a:spcBef>
              <a:defRPr/>
            </a:lvl2pPr>
            <a:lvl3pPr>
              <a:spcBef>
                <a:spcPts val="400"/>
              </a:spcBef>
              <a:defRPr/>
            </a:lvl3pPr>
            <a:lvl4pPr>
              <a:spcBef>
                <a:spcPts val="400"/>
              </a:spcBef>
              <a:defRPr/>
            </a:lvl4pPr>
            <a:lvl5pPr>
              <a:spcBef>
                <a:spcPts val="40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FE048E6-9648-7D23-4F6A-972290F836A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60121" y="3535556"/>
            <a:ext cx="2747009" cy="369600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800" b="1"/>
            </a:lvl1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C2B4AD44-066F-B3FB-0920-1B34C2B8DDE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484873" y="3939475"/>
            <a:ext cx="2747009" cy="2334325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600"/>
            </a:lvl1pPr>
            <a:lvl2pPr>
              <a:spcBef>
                <a:spcPts val="400"/>
              </a:spcBef>
              <a:defRPr/>
            </a:lvl2pPr>
            <a:lvl3pPr>
              <a:spcBef>
                <a:spcPts val="400"/>
              </a:spcBef>
              <a:defRPr/>
            </a:lvl3pPr>
            <a:lvl4pPr>
              <a:spcBef>
                <a:spcPts val="400"/>
              </a:spcBef>
              <a:defRPr/>
            </a:lvl4pPr>
            <a:lvl5pPr>
              <a:spcBef>
                <a:spcPts val="40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4FC28948-6A09-90B2-311E-F69B86F2C6B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484873" y="3535556"/>
            <a:ext cx="2747009" cy="369600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800" b="1"/>
            </a:lvl1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5F6DD5D0-74CF-AAB7-33F9-F712C8B0282D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896002" y="1711314"/>
            <a:ext cx="2400000" cy="5146685"/>
          </a:xfrm>
        </p:spPr>
        <p:txBody>
          <a:bodyPr/>
          <a:lstStyle/>
          <a:p>
            <a:endParaRPr lang="en-UZ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7733980-62BC-E577-31FD-E6DB1A1918F1}"/>
              </a:ext>
            </a:extLst>
          </p:cNvPr>
          <p:cNvSpPr/>
          <p:nvPr userDrawn="1"/>
        </p:nvSpPr>
        <p:spPr>
          <a:xfrm>
            <a:off x="1542979" y="1789592"/>
            <a:ext cx="1581292" cy="1581292"/>
          </a:xfrm>
          <a:prstGeom prst="ellipse">
            <a:avLst/>
          </a:prstGeom>
          <a:noFill/>
          <a:ln w="762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en-GB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5340BB3D-94E4-3141-F812-FA2B5313EF0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542979" y="1789592"/>
            <a:ext cx="1581292" cy="1581292"/>
          </a:xfrm>
          <a:prstGeom prst="arc">
            <a:avLst>
              <a:gd name="adj1" fmla="val 16200000"/>
              <a:gd name="adj2" fmla="val 13391445"/>
            </a:avLst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algn="ctr">
              <a:defRPr lang="en-GB" sz="1000" dirty="0">
                <a:solidFill>
                  <a:sysClr val="windowText" lastClr="000000"/>
                </a:solidFill>
              </a:defRPr>
            </a:lvl1pPr>
          </a:lstStyle>
          <a:p>
            <a:pPr lvl="0" algn="ctr" defTabSz="914400"/>
            <a:r>
              <a:rPr lang="en-US" dirty="0"/>
              <a:t> </a:t>
            </a:r>
            <a:endParaRPr lang="en-GB" dirty="0"/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8F01C872-00F4-50B2-8CA5-917B0645BB7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704046" y="2209897"/>
            <a:ext cx="1259160" cy="760184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xx%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8116344-FE97-1FDB-2637-B3EA944E742C}"/>
              </a:ext>
            </a:extLst>
          </p:cNvPr>
          <p:cNvSpPr/>
          <p:nvPr userDrawn="1"/>
        </p:nvSpPr>
        <p:spPr>
          <a:xfrm>
            <a:off x="9067731" y="1789592"/>
            <a:ext cx="1581292" cy="1581292"/>
          </a:xfrm>
          <a:prstGeom prst="ellipse">
            <a:avLst/>
          </a:prstGeom>
          <a:noFill/>
          <a:ln w="762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en-GB"/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DB8245CA-6DF2-144E-8887-FEBF0C0F954A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067731" y="1789592"/>
            <a:ext cx="1581292" cy="1581292"/>
          </a:xfrm>
          <a:prstGeom prst="arc">
            <a:avLst>
              <a:gd name="adj1" fmla="val 16200000"/>
              <a:gd name="adj2" fmla="val 13391445"/>
            </a:avLst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algn="ctr">
              <a:defRPr lang="en-GB" sz="1000" dirty="0">
                <a:solidFill>
                  <a:sysClr val="windowText" lastClr="000000"/>
                </a:solidFill>
              </a:defRPr>
            </a:lvl1pPr>
          </a:lstStyle>
          <a:p>
            <a:pPr lvl="0" algn="ctr" defTabSz="914400"/>
            <a:r>
              <a:rPr lang="en-US" dirty="0"/>
              <a:t> </a:t>
            </a:r>
            <a:endParaRPr lang="en-GB" dirty="0"/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48579A99-016E-7EC1-C8A9-9CC3DBA4F4E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228797" y="2209897"/>
            <a:ext cx="1259160" cy="760184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209762921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Radial Bars C42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07397F2-212D-3A9C-585D-F7362936EAC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ID"/>
              <a:t>PRESENTATION TITLE</a:t>
            </a:r>
            <a:endParaRPr lang="en-ID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5C6FE0-5103-FAEE-F71B-5E68DD283BE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6F24BE-8BEB-403A-BDCC-38E201D0662D}" type="slidenum">
              <a:rPr lang="en-ID" smtClean="0"/>
              <a:pPr/>
              <a:t>‹#›</a:t>
            </a:fld>
            <a:endParaRPr lang="en-ID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473C5E4-D933-2FBD-3307-9533856ABE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016" y="583764"/>
            <a:ext cx="10490623" cy="960000"/>
          </a:xfrm>
        </p:spPr>
        <p:txBody>
          <a:bodyPr anchor="t">
            <a:noAutofit/>
          </a:bodyPr>
          <a:lstStyle/>
          <a:p>
            <a:r>
              <a:rPr lang="en-US" dirty="0"/>
              <a:t>Click to edit Master title style</a:t>
            </a:r>
            <a:endParaRPr lang="en-UZ" dirty="0"/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3FCEF7BF-5BDE-8E62-534D-F49978DA827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60121" y="3939475"/>
            <a:ext cx="2747009" cy="2334325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600"/>
            </a:lvl1pPr>
            <a:lvl2pPr>
              <a:spcBef>
                <a:spcPts val="400"/>
              </a:spcBef>
              <a:defRPr/>
            </a:lvl2pPr>
            <a:lvl3pPr>
              <a:spcBef>
                <a:spcPts val="400"/>
              </a:spcBef>
              <a:defRPr/>
            </a:lvl3pPr>
            <a:lvl4pPr>
              <a:spcBef>
                <a:spcPts val="400"/>
              </a:spcBef>
              <a:defRPr/>
            </a:lvl4pPr>
            <a:lvl5pPr>
              <a:spcBef>
                <a:spcPts val="40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FE048E6-9648-7D23-4F6A-972290F836A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60121" y="3535556"/>
            <a:ext cx="2747009" cy="369600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800" b="1"/>
            </a:lvl1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C2B4AD44-066F-B3FB-0920-1B34C2B8DDE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484873" y="3939475"/>
            <a:ext cx="2747009" cy="2334325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600"/>
            </a:lvl1pPr>
            <a:lvl2pPr>
              <a:spcBef>
                <a:spcPts val="400"/>
              </a:spcBef>
              <a:defRPr/>
            </a:lvl2pPr>
            <a:lvl3pPr>
              <a:spcBef>
                <a:spcPts val="400"/>
              </a:spcBef>
              <a:defRPr/>
            </a:lvl3pPr>
            <a:lvl4pPr>
              <a:spcBef>
                <a:spcPts val="400"/>
              </a:spcBef>
              <a:defRPr/>
            </a:lvl4pPr>
            <a:lvl5pPr>
              <a:spcBef>
                <a:spcPts val="40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4FC28948-6A09-90B2-311E-F69B86F2C6B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484873" y="3535556"/>
            <a:ext cx="2747009" cy="369600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800" b="1"/>
            </a:lvl1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7733980-62BC-E577-31FD-E6DB1A1918F1}"/>
              </a:ext>
            </a:extLst>
          </p:cNvPr>
          <p:cNvSpPr/>
          <p:nvPr userDrawn="1"/>
        </p:nvSpPr>
        <p:spPr>
          <a:xfrm>
            <a:off x="1542979" y="1789592"/>
            <a:ext cx="1581292" cy="1581292"/>
          </a:xfrm>
          <a:prstGeom prst="ellipse">
            <a:avLst/>
          </a:prstGeom>
          <a:noFill/>
          <a:ln w="762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en-GB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5340BB3D-94E4-3141-F812-FA2B5313EF0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542979" y="1789592"/>
            <a:ext cx="1581292" cy="1581292"/>
          </a:xfrm>
          <a:prstGeom prst="arc">
            <a:avLst>
              <a:gd name="adj1" fmla="val 16200000"/>
              <a:gd name="adj2" fmla="val 13391445"/>
            </a:avLst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algn="ctr">
              <a:defRPr lang="en-GB" sz="1000" dirty="0">
                <a:solidFill>
                  <a:sysClr val="windowText" lastClr="000000"/>
                </a:solidFill>
              </a:defRPr>
            </a:lvl1pPr>
          </a:lstStyle>
          <a:p>
            <a:pPr lvl="0" algn="ctr" defTabSz="914400"/>
            <a:r>
              <a:rPr lang="en-US" dirty="0"/>
              <a:t> </a:t>
            </a:r>
            <a:endParaRPr lang="en-GB" dirty="0"/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8F01C872-00F4-50B2-8CA5-917B0645BB7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704046" y="2209897"/>
            <a:ext cx="1259160" cy="760184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xx%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8116344-FE97-1FDB-2637-B3EA944E742C}"/>
              </a:ext>
            </a:extLst>
          </p:cNvPr>
          <p:cNvSpPr/>
          <p:nvPr userDrawn="1"/>
        </p:nvSpPr>
        <p:spPr>
          <a:xfrm>
            <a:off x="9067731" y="1789592"/>
            <a:ext cx="1581292" cy="1581292"/>
          </a:xfrm>
          <a:prstGeom prst="ellipse">
            <a:avLst/>
          </a:prstGeom>
          <a:noFill/>
          <a:ln w="762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en-GB"/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DB8245CA-6DF2-144E-8887-FEBF0C0F954A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067731" y="1789592"/>
            <a:ext cx="1581292" cy="1581292"/>
          </a:xfrm>
          <a:prstGeom prst="arc">
            <a:avLst>
              <a:gd name="adj1" fmla="val 16200000"/>
              <a:gd name="adj2" fmla="val 13391445"/>
            </a:avLst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algn="ctr">
              <a:defRPr lang="en-GB" sz="1000" dirty="0">
                <a:solidFill>
                  <a:sysClr val="windowText" lastClr="000000"/>
                </a:solidFill>
              </a:defRPr>
            </a:lvl1pPr>
          </a:lstStyle>
          <a:p>
            <a:pPr lvl="0" algn="ctr" defTabSz="914400"/>
            <a:r>
              <a:rPr lang="en-US" dirty="0"/>
              <a:t> </a:t>
            </a:r>
            <a:endParaRPr lang="en-GB" dirty="0"/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48579A99-016E-7EC1-C8A9-9CC3DBA4F4E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228797" y="2209897"/>
            <a:ext cx="1259160" cy="760184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xx%</a:t>
            </a:r>
          </a:p>
        </p:txBody>
      </p:sp>
      <p:sp>
        <p:nvSpPr>
          <p:cNvPr id="2" name="Text Placeholder 7">
            <a:extLst>
              <a:ext uri="{FF2B5EF4-FFF2-40B4-BE49-F238E27FC236}">
                <a16:creationId xmlns:a16="http://schemas.microsoft.com/office/drawing/2014/main" id="{C162F774-A6FB-1B55-2359-887EAC6FD5A5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742327" y="3939475"/>
            <a:ext cx="2747009" cy="2334325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600"/>
            </a:lvl1pPr>
            <a:lvl2pPr>
              <a:spcBef>
                <a:spcPts val="400"/>
              </a:spcBef>
              <a:defRPr/>
            </a:lvl2pPr>
            <a:lvl3pPr>
              <a:spcBef>
                <a:spcPts val="400"/>
              </a:spcBef>
              <a:defRPr/>
            </a:lvl3pPr>
            <a:lvl4pPr>
              <a:spcBef>
                <a:spcPts val="400"/>
              </a:spcBef>
              <a:defRPr/>
            </a:lvl4pPr>
            <a:lvl5pPr>
              <a:spcBef>
                <a:spcPts val="40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55863A07-BAE4-0605-C236-504D2E4FC98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742327" y="3535556"/>
            <a:ext cx="2747009" cy="369600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800" b="1"/>
            </a:lvl1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907218F-AE28-4184-69E2-DC195279F072}"/>
              </a:ext>
            </a:extLst>
          </p:cNvPr>
          <p:cNvSpPr/>
          <p:nvPr userDrawn="1"/>
        </p:nvSpPr>
        <p:spPr>
          <a:xfrm>
            <a:off x="5325185" y="1789592"/>
            <a:ext cx="1581292" cy="1581292"/>
          </a:xfrm>
          <a:prstGeom prst="ellipse">
            <a:avLst/>
          </a:prstGeom>
          <a:noFill/>
          <a:ln w="762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en-GB"/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CD461EAF-A8B3-07EA-40D1-3B2C41D99719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5325185" y="1789592"/>
            <a:ext cx="1581292" cy="1581292"/>
          </a:xfrm>
          <a:prstGeom prst="arc">
            <a:avLst>
              <a:gd name="adj1" fmla="val 16200000"/>
              <a:gd name="adj2" fmla="val 13391445"/>
            </a:avLst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algn="ctr">
              <a:defRPr lang="en-GB" sz="1000" dirty="0">
                <a:solidFill>
                  <a:sysClr val="windowText" lastClr="000000"/>
                </a:solidFill>
              </a:defRPr>
            </a:lvl1pPr>
          </a:lstStyle>
          <a:p>
            <a:pPr lvl="0" algn="ctr" defTabSz="914400"/>
            <a:r>
              <a:rPr lang="en-US" dirty="0"/>
              <a:t> </a:t>
            </a:r>
            <a:endParaRPr lang="en-GB" dirty="0"/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BD01ED4A-6B95-531E-599C-2B0FDB67CD3F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486252" y="2209897"/>
            <a:ext cx="1259160" cy="760184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384007484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Radial Bars C43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07397F2-212D-3A9C-585D-F7362936EAC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ID"/>
              <a:t>PRESENTATION TITLE</a:t>
            </a:r>
            <a:endParaRPr lang="en-ID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5C6FE0-5103-FAEE-F71B-5E68DD283BE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6F24BE-8BEB-403A-BDCC-38E201D0662D}" type="slidenum">
              <a:rPr lang="en-ID" smtClean="0"/>
              <a:pPr/>
              <a:t>‹#›</a:t>
            </a:fld>
            <a:endParaRPr lang="en-ID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473C5E4-D933-2FBD-3307-9533856ABE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016" y="583764"/>
            <a:ext cx="10490623" cy="960000"/>
          </a:xfrm>
        </p:spPr>
        <p:txBody>
          <a:bodyPr anchor="t">
            <a:noAutofit/>
          </a:bodyPr>
          <a:lstStyle/>
          <a:p>
            <a:r>
              <a:rPr lang="en-US" dirty="0"/>
              <a:t>Click to edit Master title style</a:t>
            </a:r>
            <a:endParaRPr lang="en-UZ" dirty="0"/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3FCEF7BF-5BDE-8E62-534D-F49978DA827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99017" y="3939475"/>
            <a:ext cx="2410884" cy="2334325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600"/>
            </a:lvl1pPr>
            <a:lvl2pPr>
              <a:spcBef>
                <a:spcPts val="400"/>
              </a:spcBef>
              <a:defRPr/>
            </a:lvl2pPr>
            <a:lvl3pPr>
              <a:spcBef>
                <a:spcPts val="400"/>
              </a:spcBef>
              <a:defRPr/>
            </a:lvl3pPr>
            <a:lvl4pPr>
              <a:spcBef>
                <a:spcPts val="400"/>
              </a:spcBef>
              <a:defRPr/>
            </a:lvl4pPr>
            <a:lvl5pPr>
              <a:spcBef>
                <a:spcPts val="40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FE048E6-9648-7D23-4F6A-972290F836A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9017" y="3535556"/>
            <a:ext cx="2410884" cy="369600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800" b="1"/>
            </a:lvl1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7733980-62BC-E577-31FD-E6DB1A1918F1}"/>
              </a:ext>
            </a:extLst>
          </p:cNvPr>
          <p:cNvSpPr/>
          <p:nvPr userDrawn="1"/>
        </p:nvSpPr>
        <p:spPr>
          <a:xfrm>
            <a:off x="1013813" y="1789592"/>
            <a:ext cx="1581292" cy="1581292"/>
          </a:xfrm>
          <a:prstGeom prst="ellipse">
            <a:avLst/>
          </a:prstGeom>
          <a:noFill/>
          <a:ln w="762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en-GB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5340BB3D-94E4-3141-F812-FA2B5313EF0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013813" y="1789592"/>
            <a:ext cx="1581292" cy="1581292"/>
          </a:xfrm>
          <a:prstGeom prst="arc">
            <a:avLst>
              <a:gd name="adj1" fmla="val 16200000"/>
              <a:gd name="adj2" fmla="val 2692824"/>
            </a:avLst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algn="ctr">
              <a:defRPr lang="en-GB" sz="1000" dirty="0">
                <a:solidFill>
                  <a:sysClr val="windowText" lastClr="000000"/>
                </a:solidFill>
              </a:defRPr>
            </a:lvl1pPr>
          </a:lstStyle>
          <a:p>
            <a:pPr lvl="0" algn="ctr" defTabSz="914400"/>
            <a:r>
              <a:rPr lang="en-US" dirty="0"/>
              <a:t> </a:t>
            </a:r>
            <a:endParaRPr lang="en-GB" dirty="0"/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8F01C872-00F4-50B2-8CA5-917B0645BB7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174879" y="2209897"/>
            <a:ext cx="1259160" cy="760184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xx%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CF4FE029-7CD7-9255-1267-D7B27E927209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3413831" y="3939475"/>
            <a:ext cx="2410884" cy="2334325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600"/>
            </a:lvl1pPr>
            <a:lvl2pPr>
              <a:spcBef>
                <a:spcPts val="400"/>
              </a:spcBef>
              <a:defRPr/>
            </a:lvl2pPr>
            <a:lvl3pPr>
              <a:spcBef>
                <a:spcPts val="400"/>
              </a:spcBef>
              <a:defRPr/>
            </a:lvl3pPr>
            <a:lvl4pPr>
              <a:spcBef>
                <a:spcPts val="400"/>
              </a:spcBef>
              <a:defRPr/>
            </a:lvl4pPr>
            <a:lvl5pPr>
              <a:spcBef>
                <a:spcPts val="40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C26BAF25-84ED-E1A7-940E-2E3FC707CC7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413831" y="3535556"/>
            <a:ext cx="2410884" cy="369600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800" b="1"/>
            </a:lvl1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58B982C-10BC-2E64-7045-87660A6D4AD7}"/>
              </a:ext>
            </a:extLst>
          </p:cNvPr>
          <p:cNvSpPr/>
          <p:nvPr userDrawn="1"/>
        </p:nvSpPr>
        <p:spPr>
          <a:xfrm>
            <a:off x="3828627" y="1789592"/>
            <a:ext cx="1581292" cy="1581292"/>
          </a:xfrm>
          <a:prstGeom prst="ellipse">
            <a:avLst/>
          </a:prstGeom>
          <a:noFill/>
          <a:ln w="762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en-GB"/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EA6DDF2A-09B9-38FA-BA74-F86D1A1A313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828627" y="1789592"/>
            <a:ext cx="1581292" cy="1581292"/>
          </a:xfrm>
          <a:prstGeom prst="arc">
            <a:avLst>
              <a:gd name="adj1" fmla="val 16200000"/>
              <a:gd name="adj2" fmla="val 10464074"/>
            </a:avLst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algn="ctr">
              <a:defRPr lang="en-GB" sz="1000" dirty="0">
                <a:solidFill>
                  <a:sysClr val="windowText" lastClr="000000"/>
                </a:solidFill>
              </a:defRPr>
            </a:lvl1pPr>
          </a:lstStyle>
          <a:p>
            <a:pPr lvl="0" algn="ctr" defTabSz="914400"/>
            <a:r>
              <a:rPr lang="en-US" dirty="0"/>
              <a:t> </a:t>
            </a:r>
            <a:endParaRPr lang="en-GB" dirty="0"/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416F275A-EF44-7E75-2A25-82BF95529C4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989693" y="2209897"/>
            <a:ext cx="1259160" cy="760184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xx%</a:t>
            </a:r>
          </a:p>
        </p:txBody>
      </p:sp>
      <p:sp>
        <p:nvSpPr>
          <p:cNvPr id="25" name="Text Placeholder 7">
            <a:extLst>
              <a:ext uri="{FF2B5EF4-FFF2-40B4-BE49-F238E27FC236}">
                <a16:creationId xmlns:a16="http://schemas.microsoft.com/office/drawing/2014/main" id="{D5B72D90-DC25-0463-4B13-99EC1C89FF63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6228645" y="3939475"/>
            <a:ext cx="2410884" cy="2334325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600"/>
            </a:lvl1pPr>
            <a:lvl2pPr>
              <a:spcBef>
                <a:spcPts val="400"/>
              </a:spcBef>
              <a:defRPr/>
            </a:lvl2pPr>
            <a:lvl3pPr>
              <a:spcBef>
                <a:spcPts val="400"/>
              </a:spcBef>
              <a:defRPr/>
            </a:lvl3pPr>
            <a:lvl4pPr>
              <a:spcBef>
                <a:spcPts val="400"/>
              </a:spcBef>
              <a:defRPr/>
            </a:lvl4pPr>
            <a:lvl5pPr>
              <a:spcBef>
                <a:spcPts val="40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6" name="Text Placeholder 6">
            <a:extLst>
              <a:ext uri="{FF2B5EF4-FFF2-40B4-BE49-F238E27FC236}">
                <a16:creationId xmlns:a16="http://schemas.microsoft.com/office/drawing/2014/main" id="{25E95D4F-5B24-55B9-9D08-BE92A4F97D5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228645" y="3535556"/>
            <a:ext cx="2410884" cy="369600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800" b="1"/>
            </a:lvl1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476C846C-A9BA-DF4C-CA41-747879368C73}"/>
              </a:ext>
            </a:extLst>
          </p:cNvPr>
          <p:cNvSpPr/>
          <p:nvPr userDrawn="1"/>
        </p:nvSpPr>
        <p:spPr>
          <a:xfrm>
            <a:off x="6643441" y="1789592"/>
            <a:ext cx="1581292" cy="1581292"/>
          </a:xfrm>
          <a:prstGeom prst="ellipse">
            <a:avLst/>
          </a:prstGeom>
          <a:noFill/>
          <a:ln w="762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en-GB"/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7C803BA4-F705-8724-6FF4-D65A322575E3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643441" y="1789592"/>
            <a:ext cx="1581292" cy="1581292"/>
          </a:xfrm>
          <a:prstGeom prst="arc">
            <a:avLst>
              <a:gd name="adj1" fmla="val 16200000"/>
              <a:gd name="adj2" fmla="val 14005237"/>
            </a:avLst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algn="ctr">
              <a:defRPr lang="en-GB" sz="1000" dirty="0">
                <a:solidFill>
                  <a:sysClr val="windowText" lastClr="000000"/>
                </a:solidFill>
              </a:defRPr>
            </a:lvl1pPr>
          </a:lstStyle>
          <a:p>
            <a:pPr lvl="0" algn="ctr" defTabSz="914400"/>
            <a:r>
              <a:rPr lang="en-US" dirty="0"/>
              <a:t> </a:t>
            </a:r>
            <a:endParaRPr lang="en-GB" dirty="0"/>
          </a:p>
        </p:txBody>
      </p:sp>
      <p:sp>
        <p:nvSpPr>
          <p:cNvPr id="29" name="Text Placeholder 6">
            <a:extLst>
              <a:ext uri="{FF2B5EF4-FFF2-40B4-BE49-F238E27FC236}">
                <a16:creationId xmlns:a16="http://schemas.microsoft.com/office/drawing/2014/main" id="{880D6167-C21A-C555-BA54-31FD28F4BDC0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804507" y="2209897"/>
            <a:ext cx="1259160" cy="760184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xx%</a:t>
            </a:r>
          </a:p>
        </p:txBody>
      </p:sp>
      <p:sp>
        <p:nvSpPr>
          <p:cNvPr id="30" name="Text Placeholder 7">
            <a:extLst>
              <a:ext uri="{FF2B5EF4-FFF2-40B4-BE49-F238E27FC236}">
                <a16:creationId xmlns:a16="http://schemas.microsoft.com/office/drawing/2014/main" id="{4B2D5247-5BBE-A4FC-BF79-FDB17DD7484A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9043458" y="3939475"/>
            <a:ext cx="2410884" cy="2334325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600"/>
            </a:lvl1pPr>
            <a:lvl2pPr>
              <a:spcBef>
                <a:spcPts val="400"/>
              </a:spcBef>
              <a:defRPr/>
            </a:lvl2pPr>
            <a:lvl3pPr>
              <a:spcBef>
                <a:spcPts val="400"/>
              </a:spcBef>
              <a:defRPr/>
            </a:lvl3pPr>
            <a:lvl4pPr>
              <a:spcBef>
                <a:spcPts val="400"/>
              </a:spcBef>
              <a:defRPr/>
            </a:lvl4pPr>
            <a:lvl5pPr>
              <a:spcBef>
                <a:spcPts val="40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1" name="Text Placeholder 6">
            <a:extLst>
              <a:ext uri="{FF2B5EF4-FFF2-40B4-BE49-F238E27FC236}">
                <a16:creationId xmlns:a16="http://schemas.microsoft.com/office/drawing/2014/main" id="{A6B4D810-41EF-8C67-7FCF-93F3CE43FA4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9043458" y="3535556"/>
            <a:ext cx="2410884" cy="369600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800" b="1"/>
            </a:lvl1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F4ECCCD7-EBDF-A863-CD23-F3DAB5D9306D}"/>
              </a:ext>
            </a:extLst>
          </p:cNvPr>
          <p:cNvSpPr/>
          <p:nvPr userDrawn="1"/>
        </p:nvSpPr>
        <p:spPr>
          <a:xfrm>
            <a:off x="9458254" y="1789592"/>
            <a:ext cx="1581292" cy="1581292"/>
          </a:xfrm>
          <a:prstGeom prst="ellipse">
            <a:avLst/>
          </a:prstGeom>
          <a:noFill/>
          <a:ln w="762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en-GB"/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48DC3989-3D21-3AF9-A556-3422150BE703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9458254" y="1789592"/>
            <a:ext cx="1581292" cy="1581292"/>
          </a:xfrm>
          <a:prstGeom prst="arc">
            <a:avLst>
              <a:gd name="adj1" fmla="val 16200000"/>
              <a:gd name="adj2" fmla="val 19635751"/>
            </a:avLst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algn="ctr">
              <a:defRPr lang="en-GB" sz="1000" dirty="0">
                <a:solidFill>
                  <a:sysClr val="windowText" lastClr="000000"/>
                </a:solidFill>
              </a:defRPr>
            </a:lvl1pPr>
          </a:lstStyle>
          <a:p>
            <a:pPr lvl="0" algn="ctr" defTabSz="914400"/>
            <a:r>
              <a:rPr lang="en-US" dirty="0"/>
              <a:t> </a:t>
            </a:r>
            <a:endParaRPr lang="en-GB" dirty="0"/>
          </a:p>
        </p:txBody>
      </p:sp>
      <p:sp>
        <p:nvSpPr>
          <p:cNvPr id="34" name="Text Placeholder 6">
            <a:extLst>
              <a:ext uri="{FF2B5EF4-FFF2-40B4-BE49-F238E27FC236}">
                <a16:creationId xmlns:a16="http://schemas.microsoft.com/office/drawing/2014/main" id="{C02AA878-71DA-6E58-9211-C909D3380D8B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619320" y="2209897"/>
            <a:ext cx="1259160" cy="760184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155355324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hart C44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07397F2-212D-3A9C-585D-F7362936EAC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ID"/>
              <a:t>PRESENTATION TITLE</a:t>
            </a:r>
            <a:endParaRPr lang="en-ID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5C6FE0-5103-FAEE-F71B-5E68DD283BE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6F24BE-8BEB-403A-BDCC-38E201D0662D}" type="slidenum">
              <a:rPr lang="en-ID" smtClean="0"/>
              <a:pPr/>
              <a:t>‹#›</a:t>
            </a:fld>
            <a:endParaRPr lang="en-ID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473C5E4-D933-2FBD-3307-9533856ABE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016" y="583764"/>
            <a:ext cx="10490623" cy="960000"/>
          </a:xfrm>
        </p:spPr>
        <p:txBody>
          <a:bodyPr anchor="t">
            <a:noAutofit/>
          </a:bodyPr>
          <a:lstStyle/>
          <a:p>
            <a:r>
              <a:rPr lang="en-US" dirty="0"/>
              <a:t>Click to edit Master title style</a:t>
            </a:r>
            <a:endParaRPr lang="en-UZ" dirty="0"/>
          </a:p>
        </p:txBody>
      </p:sp>
      <p:sp>
        <p:nvSpPr>
          <p:cNvPr id="8" name="Chart Placeholder 7">
            <a:extLst>
              <a:ext uri="{FF2B5EF4-FFF2-40B4-BE49-F238E27FC236}">
                <a16:creationId xmlns:a16="http://schemas.microsoft.com/office/drawing/2014/main" id="{AF0E4F90-3DBB-812E-9DDA-CF3270CD7068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599015" y="1684338"/>
            <a:ext cx="5496985" cy="4589462"/>
          </a:xfrm>
        </p:spPr>
        <p:txBody>
          <a:bodyPr/>
          <a:lstStyle>
            <a:lvl1pPr algn="ctr">
              <a:defRPr/>
            </a:lvl1pPr>
          </a:lstStyle>
          <a:p>
            <a:endParaRPr lang="en-GB"/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884E95D3-2824-B5BC-6C5B-129117E1627C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302677" y="2343997"/>
            <a:ext cx="4786962" cy="3929803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600"/>
            </a:lvl1pPr>
            <a:lvl2pPr>
              <a:spcBef>
                <a:spcPts val="400"/>
              </a:spcBef>
              <a:defRPr/>
            </a:lvl2pPr>
            <a:lvl3pPr>
              <a:spcBef>
                <a:spcPts val="400"/>
              </a:spcBef>
              <a:defRPr/>
            </a:lvl3pPr>
            <a:lvl4pPr>
              <a:spcBef>
                <a:spcPts val="400"/>
              </a:spcBef>
              <a:defRPr/>
            </a:lvl4pPr>
            <a:lvl5pPr>
              <a:spcBef>
                <a:spcPts val="40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3056BDF4-B8EC-E5EC-B40B-EDA02353129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302677" y="1684338"/>
            <a:ext cx="4786962" cy="62534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800" b="1"/>
            </a:lvl1pPr>
          </a:lstStyle>
          <a:p>
            <a:pPr lvl="0"/>
            <a:r>
              <a:rPr lang="en-US" dirty="0"/>
              <a:t>Click to edit master</a:t>
            </a:r>
          </a:p>
        </p:txBody>
      </p:sp>
    </p:spTree>
    <p:extLst>
      <p:ext uri="{BB962C8B-B14F-4D97-AF65-F5344CB8AC3E}">
        <p14:creationId xmlns:p14="http://schemas.microsoft.com/office/powerpoint/2010/main" val="325718096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hart C44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07397F2-212D-3A9C-585D-F7362936EAC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ID"/>
              <a:t>PRESENTATION TITLE</a:t>
            </a:r>
            <a:endParaRPr lang="en-ID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5C6FE0-5103-FAEE-F71B-5E68DD283BE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6F24BE-8BEB-403A-BDCC-38E201D0662D}" type="slidenum">
              <a:rPr lang="en-ID" smtClean="0"/>
              <a:pPr/>
              <a:t>‹#›</a:t>
            </a:fld>
            <a:endParaRPr lang="en-ID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473C5E4-D933-2FBD-3307-9533856ABE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016" y="583764"/>
            <a:ext cx="10490623" cy="960000"/>
          </a:xfrm>
        </p:spPr>
        <p:txBody>
          <a:bodyPr anchor="t">
            <a:noAutofit/>
          </a:bodyPr>
          <a:lstStyle/>
          <a:p>
            <a:r>
              <a:rPr lang="en-US" dirty="0"/>
              <a:t>Click to edit Master title style</a:t>
            </a:r>
            <a:endParaRPr lang="en-UZ" dirty="0"/>
          </a:p>
        </p:txBody>
      </p:sp>
      <p:sp>
        <p:nvSpPr>
          <p:cNvPr id="8" name="Chart Placeholder 7">
            <a:extLst>
              <a:ext uri="{FF2B5EF4-FFF2-40B4-BE49-F238E27FC236}">
                <a16:creationId xmlns:a16="http://schemas.microsoft.com/office/drawing/2014/main" id="{AF0E4F90-3DBB-812E-9DDA-CF3270CD7068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5592654" y="1684338"/>
            <a:ext cx="5496985" cy="4589462"/>
          </a:xfrm>
        </p:spPr>
        <p:txBody>
          <a:bodyPr/>
          <a:lstStyle>
            <a:lvl1pPr algn="ctr">
              <a:defRPr/>
            </a:lvl1pPr>
          </a:lstStyle>
          <a:p>
            <a:endParaRPr lang="en-GB"/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898DEADD-CD43-6F52-71F8-23E079E2976F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599015" y="2343997"/>
            <a:ext cx="4786962" cy="3929803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600"/>
            </a:lvl1pPr>
            <a:lvl2pPr>
              <a:spcBef>
                <a:spcPts val="400"/>
              </a:spcBef>
              <a:defRPr/>
            </a:lvl2pPr>
            <a:lvl3pPr>
              <a:spcBef>
                <a:spcPts val="400"/>
              </a:spcBef>
              <a:defRPr/>
            </a:lvl3pPr>
            <a:lvl4pPr>
              <a:spcBef>
                <a:spcPts val="400"/>
              </a:spcBef>
              <a:defRPr/>
            </a:lvl4pPr>
            <a:lvl5pPr>
              <a:spcBef>
                <a:spcPts val="40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E114CADB-0157-1981-4638-C51FE1BA536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99015" y="1684338"/>
            <a:ext cx="4786962" cy="62534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800" b="1"/>
            </a:lvl1pPr>
          </a:lstStyle>
          <a:p>
            <a:pPr lvl="0"/>
            <a:r>
              <a:rPr lang="en-US" dirty="0"/>
              <a:t>Click to edit master</a:t>
            </a:r>
          </a:p>
        </p:txBody>
      </p:sp>
    </p:spTree>
    <p:extLst>
      <p:ext uri="{BB962C8B-B14F-4D97-AF65-F5344CB8AC3E}">
        <p14:creationId xmlns:p14="http://schemas.microsoft.com/office/powerpoint/2010/main" val="159393231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I60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A8118FB-1A8E-A9E5-5B2F-3B986FD69E93}"/>
              </a:ext>
            </a:extLst>
          </p:cNvPr>
          <p:cNvCxnSpPr>
            <a:cxnSpLocks/>
          </p:cNvCxnSpPr>
          <p:nvPr userDrawn="1"/>
        </p:nvCxnSpPr>
        <p:spPr>
          <a:xfrm>
            <a:off x="587375" y="3908782"/>
            <a:ext cx="11254105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07397F2-212D-3A9C-585D-F7362936EAC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ID"/>
              <a:t>PRESENTATION TITLE</a:t>
            </a:r>
            <a:endParaRPr lang="en-ID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5C6FE0-5103-FAEE-F71B-5E68DD283BE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6F24BE-8BEB-403A-BDCC-38E201D0662D}" type="slidenum">
              <a:rPr lang="en-ID" smtClean="0"/>
              <a:pPr/>
              <a:t>‹#›</a:t>
            </a:fld>
            <a:endParaRPr lang="en-ID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473C5E4-D933-2FBD-3307-9533856ABE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016" y="583764"/>
            <a:ext cx="10490623" cy="960000"/>
          </a:xfrm>
        </p:spPr>
        <p:txBody>
          <a:bodyPr anchor="t">
            <a:noAutofit/>
          </a:bodyPr>
          <a:lstStyle/>
          <a:p>
            <a:r>
              <a:rPr lang="en-US" dirty="0"/>
              <a:t>Click to edit Master title style</a:t>
            </a:r>
            <a:endParaRPr lang="en-UZ" dirty="0"/>
          </a:p>
        </p:txBody>
      </p:sp>
      <p:sp>
        <p:nvSpPr>
          <p:cNvPr id="34" name="Text Placeholder 6">
            <a:extLst>
              <a:ext uri="{FF2B5EF4-FFF2-40B4-BE49-F238E27FC236}">
                <a16:creationId xmlns:a16="http://schemas.microsoft.com/office/drawing/2014/main" id="{11596524-C63D-A1E8-4A0B-8CBD7E2FD6B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174749" y="3686645"/>
            <a:ext cx="1920196" cy="444274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lnSpc>
                <a:spcPct val="100000"/>
              </a:lnSpc>
              <a:spcBef>
                <a:spcPts val="0"/>
              </a:spcBef>
              <a:defRPr lang="en-US" sz="1700" b="1" dirty="0">
                <a:solidFill>
                  <a:schemeClr val="bg1"/>
                </a:solidFill>
              </a:defRPr>
            </a:lvl1pPr>
          </a:lstStyle>
          <a:p>
            <a:pPr lvl="0" algn="ctr" defTabSz="914400"/>
            <a:r>
              <a:rPr lang="en-US" dirty="0"/>
              <a:t>Text</a:t>
            </a:r>
          </a:p>
        </p:txBody>
      </p:sp>
      <p:sp>
        <p:nvSpPr>
          <p:cNvPr id="35" name="Text Placeholder 7">
            <a:extLst>
              <a:ext uri="{FF2B5EF4-FFF2-40B4-BE49-F238E27FC236}">
                <a16:creationId xmlns:a16="http://schemas.microsoft.com/office/drawing/2014/main" id="{B15F961B-67C8-92B6-1667-5E989350E3E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174749" y="4916152"/>
            <a:ext cx="3328671" cy="1235017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600"/>
            </a:lvl1pPr>
            <a:lvl2pPr>
              <a:spcBef>
                <a:spcPts val="400"/>
              </a:spcBef>
              <a:defRPr/>
            </a:lvl2pPr>
            <a:lvl3pPr>
              <a:spcBef>
                <a:spcPts val="400"/>
              </a:spcBef>
              <a:defRPr/>
            </a:lvl3pPr>
            <a:lvl4pPr>
              <a:spcBef>
                <a:spcPts val="400"/>
              </a:spcBef>
              <a:defRPr/>
            </a:lvl4pPr>
            <a:lvl5pPr>
              <a:spcBef>
                <a:spcPts val="40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6" name="Text Placeholder 6">
            <a:extLst>
              <a:ext uri="{FF2B5EF4-FFF2-40B4-BE49-F238E27FC236}">
                <a16:creationId xmlns:a16="http://schemas.microsoft.com/office/drawing/2014/main" id="{A0245317-5EE6-BFFC-1AF7-10F3DE47907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174749" y="4238550"/>
            <a:ext cx="3328671" cy="643283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800" b="1"/>
            </a:lvl1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37" name="Text Placeholder 6">
            <a:extLst>
              <a:ext uri="{FF2B5EF4-FFF2-40B4-BE49-F238E27FC236}">
                <a16:creationId xmlns:a16="http://schemas.microsoft.com/office/drawing/2014/main" id="{D3D8BF67-4747-1427-640D-72AB1B7600B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643437" y="3686645"/>
            <a:ext cx="1920196" cy="444274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lnSpc>
                <a:spcPct val="100000"/>
              </a:lnSpc>
              <a:spcBef>
                <a:spcPts val="0"/>
              </a:spcBef>
              <a:defRPr lang="en-US" sz="1700" b="1" dirty="0">
                <a:solidFill>
                  <a:schemeClr val="bg1"/>
                </a:solidFill>
              </a:defRPr>
            </a:lvl1pPr>
          </a:lstStyle>
          <a:p>
            <a:pPr lvl="0" algn="ctr" defTabSz="914400"/>
            <a:r>
              <a:rPr lang="en-US" dirty="0"/>
              <a:t>Text</a:t>
            </a:r>
          </a:p>
        </p:txBody>
      </p:sp>
      <p:sp>
        <p:nvSpPr>
          <p:cNvPr id="38" name="Text Placeholder 7">
            <a:extLst>
              <a:ext uri="{FF2B5EF4-FFF2-40B4-BE49-F238E27FC236}">
                <a16:creationId xmlns:a16="http://schemas.microsoft.com/office/drawing/2014/main" id="{4E4CC1F2-2050-D1E9-A6B3-5315DCC85331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4645757" y="2343997"/>
            <a:ext cx="3328671" cy="1235017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600"/>
            </a:lvl1pPr>
            <a:lvl2pPr>
              <a:spcBef>
                <a:spcPts val="400"/>
              </a:spcBef>
              <a:defRPr/>
            </a:lvl2pPr>
            <a:lvl3pPr>
              <a:spcBef>
                <a:spcPts val="400"/>
              </a:spcBef>
              <a:defRPr/>
            </a:lvl3pPr>
            <a:lvl4pPr>
              <a:spcBef>
                <a:spcPts val="400"/>
              </a:spcBef>
              <a:defRPr/>
            </a:lvl4pPr>
            <a:lvl5pPr>
              <a:spcBef>
                <a:spcPts val="40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9" name="Text Placeholder 6">
            <a:extLst>
              <a:ext uri="{FF2B5EF4-FFF2-40B4-BE49-F238E27FC236}">
                <a16:creationId xmlns:a16="http://schemas.microsoft.com/office/drawing/2014/main" id="{3EBDA7ED-7F68-ACA2-70A8-83C36B99F12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645757" y="1666395"/>
            <a:ext cx="3328671" cy="643283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800" b="1"/>
            </a:lvl1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40" name="Text Placeholder 6">
            <a:extLst>
              <a:ext uri="{FF2B5EF4-FFF2-40B4-BE49-F238E27FC236}">
                <a16:creationId xmlns:a16="http://schemas.microsoft.com/office/drawing/2014/main" id="{916D14CC-A00F-677A-9AEC-9FCF12084F7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112125" y="3686645"/>
            <a:ext cx="1920196" cy="444274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lnSpc>
                <a:spcPct val="100000"/>
              </a:lnSpc>
              <a:spcBef>
                <a:spcPts val="0"/>
              </a:spcBef>
              <a:defRPr lang="en-US" sz="1700" b="1" dirty="0">
                <a:solidFill>
                  <a:schemeClr val="bg1"/>
                </a:solidFill>
              </a:defRPr>
            </a:lvl1pPr>
          </a:lstStyle>
          <a:p>
            <a:pPr lvl="0" algn="ctr" defTabSz="914400"/>
            <a:r>
              <a:rPr lang="en-US" dirty="0"/>
              <a:t>Text</a:t>
            </a:r>
          </a:p>
        </p:txBody>
      </p:sp>
      <p:sp>
        <p:nvSpPr>
          <p:cNvPr id="41" name="Text Placeholder 7">
            <a:extLst>
              <a:ext uri="{FF2B5EF4-FFF2-40B4-BE49-F238E27FC236}">
                <a16:creationId xmlns:a16="http://schemas.microsoft.com/office/drawing/2014/main" id="{37ECB2B9-C198-4F4A-4D80-D3929D6AFF68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8116764" y="4916152"/>
            <a:ext cx="3328671" cy="1235017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600"/>
            </a:lvl1pPr>
            <a:lvl2pPr>
              <a:spcBef>
                <a:spcPts val="400"/>
              </a:spcBef>
              <a:defRPr/>
            </a:lvl2pPr>
            <a:lvl3pPr>
              <a:spcBef>
                <a:spcPts val="400"/>
              </a:spcBef>
              <a:defRPr/>
            </a:lvl3pPr>
            <a:lvl4pPr>
              <a:spcBef>
                <a:spcPts val="400"/>
              </a:spcBef>
              <a:defRPr/>
            </a:lvl4pPr>
            <a:lvl5pPr>
              <a:spcBef>
                <a:spcPts val="40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2" name="Text Placeholder 6">
            <a:extLst>
              <a:ext uri="{FF2B5EF4-FFF2-40B4-BE49-F238E27FC236}">
                <a16:creationId xmlns:a16="http://schemas.microsoft.com/office/drawing/2014/main" id="{A43587C9-E8FC-986E-E624-AFF3B038C7F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116764" y="4238550"/>
            <a:ext cx="3328671" cy="643283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800" b="1"/>
            </a:lvl1pPr>
          </a:lstStyle>
          <a:p>
            <a:pPr lvl="0"/>
            <a:r>
              <a:rPr lang="en-US" dirty="0"/>
              <a:t>Click to edit master</a:t>
            </a:r>
          </a:p>
        </p:txBody>
      </p:sp>
    </p:spTree>
    <p:extLst>
      <p:ext uri="{BB962C8B-B14F-4D97-AF65-F5344CB8AC3E}">
        <p14:creationId xmlns:p14="http://schemas.microsoft.com/office/powerpoint/2010/main" val="418210956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I60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A8118FB-1A8E-A9E5-5B2F-3B986FD69E93}"/>
              </a:ext>
            </a:extLst>
          </p:cNvPr>
          <p:cNvCxnSpPr>
            <a:cxnSpLocks/>
          </p:cNvCxnSpPr>
          <p:nvPr userDrawn="1"/>
        </p:nvCxnSpPr>
        <p:spPr>
          <a:xfrm>
            <a:off x="587375" y="3908782"/>
            <a:ext cx="11254105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07397F2-212D-3A9C-585D-F7362936EAC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ID"/>
              <a:t>PRESENTATION TITLE</a:t>
            </a:r>
            <a:endParaRPr lang="en-ID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5C6FE0-5103-FAEE-F71B-5E68DD283BE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6F24BE-8BEB-403A-BDCC-38E201D0662D}" type="slidenum">
              <a:rPr lang="en-ID" smtClean="0"/>
              <a:pPr/>
              <a:t>‹#›</a:t>
            </a:fld>
            <a:endParaRPr lang="en-ID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473C5E4-D933-2FBD-3307-9533856ABE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016" y="583764"/>
            <a:ext cx="10490623" cy="960000"/>
          </a:xfrm>
        </p:spPr>
        <p:txBody>
          <a:bodyPr anchor="t">
            <a:noAutofit/>
          </a:bodyPr>
          <a:lstStyle/>
          <a:p>
            <a:r>
              <a:rPr lang="en-US" dirty="0"/>
              <a:t>Click to edit Master title style</a:t>
            </a:r>
            <a:endParaRPr lang="en-UZ" dirty="0"/>
          </a:p>
        </p:txBody>
      </p:sp>
      <p:sp>
        <p:nvSpPr>
          <p:cNvPr id="34" name="Text Placeholder 6">
            <a:extLst>
              <a:ext uri="{FF2B5EF4-FFF2-40B4-BE49-F238E27FC236}">
                <a16:creationId xmlns:a16="http://schemas.microsoft.com/office/drawing/2014/main" id="{11596524-C63D-A1E8-4A0B-8CBD7E2FD6B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174749" y="3686645"/>
            <a:ext cx="1332231" cy="444274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lnSpc>
                <a:spcPct val="100000"/>
              </a:lnSpc>
              <a:spcBef>
                <a:spcPts val="0"/>
              </a:spcBef>
              <a:defRPr lang="en-US" sz="1700" b="1" dirty="0">
                <a:solidFill>
                  <a:schemeClr val="bg1"/>
                </a:solidFill>
              </a:defRPr>
            </a:lvl1pPr>
          </a:lstStyle>
          <a:p>
            <a:pPr lvl="0" algn="ctr" defTabSz="914400"/>
            <a:r>
              <a:rPr lang="en-US" dirty="0"/>
              <a:t>Text</a:t>
            </a:r>
          </a:p>
        </p:txBody>
      </p:sp>
      <p:sp>
        <p:nvSpPr>
          <p:cNvPr id="35" name="Text Placeholder 7">
            <a:extLst>
              <a:ext uri="{FF2B5EF4-FFF2-40B4-BE49-F238E27FC236}">
                <a16:creationId xmlns:a16="http://schemas.microsoft.com/office/drawing/2014/main" id="{B15F961B-67C8-92B6-1667-5E989350E3E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174749" y="4916152"/>
            <a:ext cx="2309430" cy="1235017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600"/>
            </a:lvl1pPr>
            <a:lvl2pPr>
              <a:spcBef>
                <a:spcPts val="400"/>
              </a:spcBef>
              <a:defRPr/>
            </a:lvl2pPr>
            <a:lvl3pPr>
              <a:spcBef>
                <a:spcPts val="400"/>
              </a:spcBef>
              <a:defRPr/>
            </a:lvl3pPr>
            <a:lvl4pPr>
              <a:spcBef>
                <a:spcPts val="400"/>
              </a:spcBef>
              <a:defRPr/>
            </a:lvl4pPr>
            <a:lvl5pPr>
              <a:spcBef>
                <a:spcPts val="40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6" name="Text Placeholder 6">
            <a:extLst>
              <a:ext uri="{FF2B5EF4-FFF2-40B4-BE49-F238E27FC236}">
                <a16:creationId xmlns:a16="http://schemas.microsoft.com/office/drawing/2014/main" id="{A0245317-5EE6-BFFC-1AF7-10F3DE47907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174749" y="4238550"/>
            <a:ext cx="2309430" cy="643283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800" b="1"/>
            </a:lvl1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37" name="Text Placeholder 6">
            <a:extLst>
              <a:ext uri="{FF2B5EF4-FFF2-40B4-BE49-F238E27FC236}">
                <a16:creationId xmlns:a16="http://schemas.microsoft.com/office/drawing/2014/main" id="{D3D8BF67-4747-1427-640D-72AB1B7600B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836757" y="3686645"/>
            <a:ext cx="1332231" cy="444274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lnSpc>
                <a:spcPct val="100000"/>
              </a:lnSpc>
              <a:spcBef>
                <a:spcPts val="0"/>
              </a:spcBef>
              <a:defRPr lang="en-US" sz="1700" b="1" dirty="0">
                <a:solidFill>
                  <a:schemeClr val="bg1"/>
                </a:solidFill>
              </a:defRPr>
            </a:lvl1pPr>
          </a:lstStyle>
          <a:p>
            <a:pPr lvl="0" algn="ctr" defTabSz="914400"/>
            <a:r>
              <a:rPr lang="en-US" dirty="0"/>
              <a:t>Text</a:t>
            </a:r>
          </a:p>
        </p:txBody>
      </p:sp>
      <p:sp>
        <p:nvSpPr>
          <p:cNvPr id="38" name="Text Placeholder 7">
            <a:extLst>
              <a:ext uri="{FF2B5EF4-FFF2-40B4-BE49-F238E27FC236}">
                <a16:creationId xmlns:a16="http://schemas.microsoft.com/office/drawing/2014/main" id="{4E4CC1F2-2050-D1E9-A6B3-5315DCC85331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3836756" y="2343997"/>
            <a:ext cx="2309430" cy="1235017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600"/>
            </a:lvl1pPr>
            <a:lvl2pPr>
              <a:spcBef>
                <a:spcPts val="400"/>
              </a:spcBef>
              <a:defRPr/>
            </a:lvl2pPr>
            <a:lvl3pPr>
              <a:spcBef>
                <a:spcPts val="400"/>
              </a:spcBef>
              <a:defRPr/>
            </a:lvl3pPr>
            <a:lvl4pPr>
              <a:spcBef>
                <a:spcPts val="400"/>
              </a:spcBef>
              <a:defRPr/>
            </a:lvl4pPr>
            <a:lvl5pPr>
              <a:spcBef>
                <a:spcPts val="40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9" name="Text Placeholder 6">
            <a:extLst>
              <a:ext uri="{FF2B5EF4-FFF2-40B4-BE49-F238E27FC236}">
                <a16:creationId xmlns:a16="http://schemas.microsoft.com/office/drawing/2014/main" id="{3EBDA7ED-7F68-ACA2-70A8-83C36B99F12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836756" y="1666395"/>
            <a:ext cx="2309430" cy="643283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800" b="1"/>
            </a:lvl1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40" name="Text Placeholder 6">
            <a:extLst>
              <a:ext uri="{FF2B5EF4-FFF2-40B4-BE49-F238E27FC236}">
                <a16:creationId xmlns:a16="http://schemas.microsoft.com/office/drawing/2014/main" id="{916D14CC-A00F-677A-9AEC-9FCF12084F7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98765" y="3686645"/>
            <a:ext cx="1332231" cy="444274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lnSpc>
                <a:spcPct val="100000"/>
              </a:lnSpc>
              <a:spcBef>
                <a:spcPts val="0"/>
              </a:spcBef>
              <a:defRPr lang="en-US" sz="1700" b="1" dirty="0">
                <a:solidFill>
                  <a:schemeClr val="bg1"/>
                </a:solidFill>
              </a:defRPr>
            </a:lvl1pPr>
          </a:lstStyle>
          <a:p>
            <a:pPr lvl="0" algn="ctr" defTabSz="914400"/>
            <a:r>
              <a:rPr lang="en-US" dirty="0"/>
              <a:t>Text</a:t>
            </a:r>
          </a:p>
        </p:txBody>
      </p:sp>
      <p:sp>
        <p:nvSpPr>
          <p:cNvPr id="41" name="Text Placeholder 7">
            <a:extLst>
              <a:ext uri="{FF2B5EF4-FFF2-40B4-BE49-F238E27FC236}">
                <a16:creationId xmlns:a16="http://schemas.microsoft.com/office/drawing/2014/main" id="{37ECB2B9-C198-4F4A-4D80-D3929D6AFF68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6503404" y="4916152"/>
            <a:ext cx="2309430" cy="1235017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600"/>
            </a:lvl1pPr>
            <a:lvl2pPr>
              <a:spcBef>
                <a:spcPts val="400"/>
              </a:spcBef>
              <a:defRPr/>
            </a:lvl2pPr>
            <a:lvl3pPr>
              <a:spcBef>
                <a:spcPts val="400"/>
              </a:spcBef>
              <a:defRPr/>
            </a:lvl3pPr>
            <a:lvl4pPr>
              <a:spcBef>
                <a:spcPts val="400"/>
              </a:spcBef>
              <a:defRPr/>
            </a:lvl4pPr>
            <a:lvl5pPr>
              <a:spcBef>
                <a:spcPts val="40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2" name="Text Placeholder 6">
            <a:extLst>
              <a:ext uri="{FF2B5EF4-FFF2-40B4-BE49-F238E27FC236}">
                <a16:creationId xmlns:a16="http://schemas.microsoft.com/office/drawing/2014/main" id="{A43587C9-E8FC-986E-E624-AFF3B038C7F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503404" y="4238550"/>
            <a:ext cx="2309430" cy="643283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800" b="1"/>
            </a:lvl1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43" name="Text Placeholder 6">
            <a:extLst>
              <a:ext uri="{FF2B5EF4-FFF2-40B4-BE49-F238E27FC236}">
                <a16:creationId xmlns:a16="http://schemas.microsoft.com/office/drawing/2014/main" id="{D83A1A4B-CC72-A628-3554-98281CA8226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60772" y="3686645"/>
            <a:ext cx="1332231" cy="444274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lnSpc>
                <a:spcPct val="100000"/>
              </a:lnSpc>
              <a:spcBef>
                <a:spcPts val="0"/>
              </a:spcBef>
              <a:defRPr lang="en-US" sz="1700" b="1" dirty="0">
                <a:solidFill>
                  <a:schemeClr val="bg1"/>
                </a:solidFill>
              </a:defRPr>
            </a:lvl1pPr>
          </a:lstStyle>
          <a:p>
            <a:pPr lvl="0" algn="ctr" defTabSz="914400"/>
            <a:r>
              <a:rPr lang="en-US" dirty="0"/>
              <a:t>Text</a:t>
            </a:r>
          </a:p>
        </p:txBody>
      </p:sp>
      <p:sp>
        <p:nvSpPr>
          <p:cNvPr id="44" name="Text Placeholder 7">
            <a:extLst>
              <a:ext uri="{FF2B5EF4-FFF2-40B4-BE49-F238E27FC236}">
                <a16:creationId xmlns:a16="http://schemas.microsoft.com/office/drawing/2014/main" id="{4876ED48-7273-33B6-8061-085A75175A7C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9160772" y="2343997"/>
            <a:ext cx="2309430" cy="1235017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600"/>
            </a:lvl1pPr>
            <a:lvl2pPr>
              <a:spcBef>
                <a:spcPts val="400"/>
              </a:spcBef>
              <a:defRPr/>
            </a:lvl2pPr>
            <a:lvl3pPr>
              <a:spcBef>
                <a:spcPts val="400"/>
              </a:spcBef>
              <a:defRPr/>
            </a:lvl3pPr>
            <a:lvl4pPr>
              <a:spcBef>
                <a:spcPts val="400"/>
              </a:spcBef>
              <a:defRPr/>
            </a:lvl4pPr>
            <a:lvl5pPr>
              <a:spcBef>
                <a:spcPts val="40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5" name="Text Placeholder 6">
            <a:extLst>
              <a:ext uri="{FF2B5EF4-FFF2-40B4-BE49-F238E27FC236}">
                <a16:creationId xmlns:a16="http://schemas.microsoft.com/office/drawing/2014/main" id="{93DE216C-79DC-AA12-A45F-E857C40709CB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160772" y="1666395"/>
            <a:ext cx="2309430" cy="643283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800" b="1"/>
            </a:lvl1pPr>
          </a:lstStyle>
          <a:p>
            <a:pPr lvl="0"/>
            <a:r>
              <a:rPr lang="en-US" dirty="0"/>
              <a:t>Click to edit master</a:t>
            </a:r>
          </a:p>
        </p:txBody>
      </p:sp>
    </p:spTree>
    <p:extLst>
      <p:ext uri="{BB962C8B-B14F-4D97-AF65-F5344CB8AC3E}">
        <p14:creationId xmlns:p14="http://schemas.microsoft.com/office/powerpoint/2010/main" val="354465488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I60V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A8118FB-1A8E-A9E5-5B2F-3B986FD69E93}"/>
              </a:ext>
            </a:extLst>
          </p:cNvPr>
          <p:cNvCxnSpPr>
            <a:cxnSpLocks/>
          </p:cNvCxnSpPr>
          <p:nvPr userDrawn="1"/>
        </p:nvCxnSpPr>
        <p:spPr>
          <a:xfrm>
            <a:off x="587375" y="3908782"/>
            <a:ext cx="11254105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07397F2-212D-3A9C-585D-F7362936EAC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ID"/>
              <a:t>PRESENTATION TITLE</a:t>
            </a:r>
            <a:endParaRPr lang="en-ID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5C6FE0-5103-FAEE-F71B-5E68DD283BE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6F24BE-8BEB-403A-BDCC-38E201D0662D}" type="slidenum">
              <a:rPr lang="en-ID" smtClean="0"/>
              <a:pPr/>
              <a:t>‹#›</a:t>
            </a:fld>
            <a:endParaRPr lang="en-ID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473C5E4-D933-2FBD-3307-9533856ABE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016" y="583764"/>
            <a:ext cx="10490623" cy="960000"/>
          </a:xfrm>
        </p:spPr>
        <p:txBody>
          <a:bodyPr anchor="t">
            <a:noAutofit/>
          </a:bodyPr>
          <a:lstStyle/>
          <a:p>
            <a:r>
              <a:rPr lang="en-US" dirty="0"/>
              <a:t>Click to edit Master title style</a:t>
            </a:r>
            <a:endParaRPr lang="en-UZ" dirty="0"/>
          </a:p>
        </p:txBody>
      </p:sp>
      <p:sp>
        <p:nvSpPr>
          <p:cNvPr id="34" name="Text Placeholder 6">
            <a:extLst>
              <a:ext uri="{FF2B5EF4-FFF2-40B4-BE49-F238E27FC236}">
                <a16:creationId xmlns:a16="http://schemas.microsoft.com/office/drawing/2014/main" id="{11596524-C63D-A1E8-4A0B-8CBD7E2FD6B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31849" y="3686645"/>
            <a:ext cx="1332231" cy="444274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lnSpc>
                <a:spcPct val="100000"/>
              </a:lnSpc>
              <a:spcBef>
                <a:spcPts val="0"/>
              </a:spcBef>
              <a:defRPr lang="en-US" sz="1300" b="1" dirty="0">
                <a:solidFill>
                  <a:schemeClr val="bg1"/>
                </a:solidFill>
              </a:defRPr>
            </a:lvl1pPr>
          </a:lstStyle>
          <a:p>
            <a:pPr lvl="0" algn="ctr" defTabSz="914400"/>
            <a:r>
              <a:rPr lang="en-US" dirty="0"/>
              <a:t>Text</a:t>
            </a:r>
          </a:p>
        </p:txBody>
      </p:sp>
      <p:sp>
        <p:nvSpPr>
          <p:cNvPr id="35" name="Text Placeholder 7">
            <a:extLst>
              <a:ext uri="{FF2B5EF4-FFF2-40B4-BE49-F238E27FC236}">
                <a16:creationId xmlns:a16="http://schemas.microsoft.com/office/drawing/2014/main" id="{B15F961B-67C8-92B6-1667-5E989350E3E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1849" y="4916152"/>
            <a:ext cx="2010411" cy="1235017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200"/>
            </a:lvl1pPr>
            <a:lvl2pPr>
              <a:spcBef>
                <a:spcPts val="400"/>
              </a:spcBef>
              <a:defRPr/>
            </a:lvl2pPr>
            <a:lvl3pPr>
              <a:spcBef>
                <a:spcPts val="400"/>
              </a:spcBef>
              <a:defRPr/>
            </a:lvl3pPr>
            <a:lvl4pPr>
              <a:spcBef>
                <a:spcPts val="400"/>
              </a:spcBef>
              <a:defRPr/>
            </a:lvl4pPr>
            <a:lvl5pPr>
              <a:spcBef>
                <a:spcPts val="40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6" name="Text Placeholder 6">
            <a:extLst>
              <a:ext uri="{FF2B5EF4-FFF2-40B4-BE49-F238E27FC236}">
                <a16:creationId xmlns:a16="http://schemas.microsoft.com/office/drawing/2014/main" id="{A0245317-5EE6-BFFC-1AF7-10F3DE47907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31849" y="4238550"/>
            <a:ext cx="2010411" cy="643283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400" b="1"/>
            </a:lvl1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64E96895-7DF8-A302-AE9D-A41B2950A80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986325" y="3686645"/>
            <a:ext cx="1332231" cy="444274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lnSpc>
                <a:spcPct val="100000"/>
              </a:lnSpc>
              <a:spcBef>
                <a:spcPts val="0"/>
              </a:spcBef>
              <a:defRPr lang="en-US" sz="1300" b="1" dirty="0">
                <a:solidFill>
                  <a:schemeClr val="bg1"/>
                </a:solidFill>
              </a:defRPr>
            </a:lvl1pPr>
          </a:lstStyle>
          <a:p>
            <a:pPr lvl="0" algn="ctr" defTabSz="914400"/>
            <a:r>
              <a:rPr lang="en-US" dirty="0"/>
              <a:t>Text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AB5ECC78-3D0B-8F28-ADB8-A6F8A8E3ACA7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2986325" y="2338326"/>
            <a:ext cx="2010411" cy="1235017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200"/>
            </a:lvl1pPr>
            <a:lvl2pPr>
              <a:spcBef>
                <a:spcPts val="400"/>
              </a:spcBef>
              <a:defRPr/>
            </a:lvl2pPr>
            <a:lvl3pPr>
              <a:spcBef>
                <a:spcPts val="400"/>
              </a:spcBef>
              <a:defRPr/>
            </a:lvl3pPr>
            <a:lvl4pPr>
              <a:spcBef>
                <a:spcPts val="400"/>
              </a:spcBef>
              <a:defRPr/>
            </a:lvl4pPr>
            <a:lvl5pPr>
              <a:spcBef>
                <a:spcPts val="40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7F39E01E-E59C-1455-FFB0-BEE5206EAF3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986325" y="1660724"/>
            <a:ext cx="2010411" cy="643283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400" b="1"/>
            </a:lvl1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BA68FBDD-2EF6-F3C8-7EFC-0FC4A295901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140801" y="3686645"/>
            <a:ext cx="1332231" cy="444274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lnSpc>
                <a:spcPct val="100000"/>
              </a:lnSpc>
              <a:spcBef>
                <a:spcPts val="0"/>
              </a:spcBef>
              <a:defRPr lang="en-US" sz="1300" b="1" dirty="0">
                <a:solidFill>
                  <a:schemeClr val="bg1"/>
                </a:solidFill>
              </a:defRPr>
            </a:lvl1pPr>
          </a:lstStyle>
          <a:p>
            <a:pPr lvl="0" algn="ctr" defTabSz="914400"/>
            <a:r>
              <a:rPr lang="en-US" dirty="0"/>
              <a:t>Text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88F5672C-C63C-FC84-5F7D-AC97DE32B657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5140801" y="4916152"/>
            <a:ext cx="2010411" cy="1235017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200"/>
            </a:lvl1pPr>
            <a:lvl2pPr>
              <a:spcBef>
                <a:spcPts val="400"/>
              </a:spcBef>
              <a:defRPr/>
            </a:lvl2pPr>
            <a:lvl3pPr>
              <a:spcBef>
                <a:spcPts val="400"/>
              </a:spcBef>
              <a:defRPr/>
            </a:lvl3pPr>
            <a:lvl4pPr>
              <a:spcBef>
                <a:spcPts val="400"/>
              </a:spcBef>
              <a:defRPr/>
            </a:lvl4pPr>
            <a:lvl5pPr>
              <a:spcBef>
                <a:spcPts val="40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98C9B05A-C7FD-3970-F0B2-D24E0F48C2E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140801" y="4238550"/>
            <a:ext cx="2010411" cy="643283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400" b="1"/>
            </a:lvl1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70B3089B-4547-E9D0-DA20-E5636CCCFCB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295277" y="3686645"/>
            <a:ext cx="1332231" cy="444274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lnSpc>
                <a:spcPct val="100000"/>
              </a:lnSpc>
              <a:spcBef>
                <a:spcPts val="0"/>
              </a:spcBef>
              <a:defRPr lang="en-US" sz="1300" b="1" dirty="0">
                <a:solidFill>
                  <a:schemeClr val="bg1"/>
                </a:solidFill>
              </a:defRPr>
            </a:lvl1pPr>
          </a:lstStyle>
          <a:p>
            <a:pPr lvl="0" algn="ctr" defTabSz="914400"/>
            <a:r>
              <a:rPr lang="en-US" dirty="0"/>
              <a:t>Text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BD807E12-201D-0268-EB3F-D7CF455CAB47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7295277" y="2338326"/>
            <a:ext cx="2010411" cy="1235017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Click to edit Master text styles</a:t>
            </a:r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39DCEE70-D5A4-BECE-40B3-40501159876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7295277" y="1660724"/>
            <a:ext cx="2010411" cy="643283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400" b="1"/>
            </a:lvl1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23" name="Text Placeholder 6">
            <a:extLst>
              <a:ext uri="{FF2B5EF4-FFF2-40B4-BE49-F238E27FC236}">
                <a16:creationId xmlns:a16="http://schemas.microsoft.com/office/drawing/2014/main" id="{426E0747-8B11-FE54-1A33-E18FE086D77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9449752" y="3686645"/>
            <a:ext cx="1332231" cy="444274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lnSpc>
                <a:spcPct val="100000"/>
              </a:lnSpc>
              <a:spcBef>
                <a:spcPts val="0"/>
              </a:spcBef>
              <a:defRPr lang="en-US" sz="1300" b="1" dirty="0">
                <a:solidFill>
                  <a:schemeClr val="bg1"/>
                </a:solidFill>
              </a:defRPr>
            </a:lvl1pPr>
          </a:lstStyle>
          <a:p>
            <a:pPr lvl="0" algn="ctr" defTabSz="914400"/>
            <a:r>
              <a:rPr lang="en-US" dirty="0"/>
              <a:t>Text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D457E5EC-6D1B-63CF-FCD9-BBB65B5F1DB1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9449752" y="4916152"/>
            <a:ext cx="2010411" cy="1235017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200"/>
            </a:lvl1pPr>
            <a:lvl2pPr>
              <a:spcBef>
                <a:spcPts val="400"/>
              </a:spcBef>
              <a:defRPr/>
            </a:lvl2pPr>
            <a:lvl3pPr>
              <a:spcBef>
                <a:spcPts val="400"/>
              </a:spcBef>
              <a:defRPr/>
            </a:lvl3pPr>
            <a:lvl4pPr>
              <a:spcBef>
                <a:spcPts val="400"/>
              </a:spcBef>
              <a:defRPr/>
            </a:lvl4pPr>
            <a:lvl5pPr>
              <a:spcBef>
                <a:spcPts val="40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Text Placeholder 6">
            <a:extLst>
              <a:ext uri="{FF2B5EF4-FFF2-40B4-BE49-F238E27FC236}">
                <a16:creationId xmlns:a16="http://schemas.microsoft.com/office/drawing/2014/main" id="{5F032212-E93D-714F-2DDA-CFD42B103820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9449752" y="4238550"/>
            <a:ext cx="2010411" cy="643283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400" b="1"/>
            </a:lvl1pPr>
          </a:lstStyle>
          <a:p>
            <a:pPr lvl="0"/>
            <a:r>
              <a:rPr lang="en-US" dirty="0"/>
              <a:t>Click to edit master</a:t>
            </a:r>
          </a:p>
        </p:txBody>
      </p:sp>
    </p:spTree>
    <p:extLst>
      <p:ext uri="{BB962C8B-B14F-4D97-AF65-F5344CB8AC3E}">
        <p14:creationId xmlns:p14="http://schemas.microsoft.com/office/powerpoint/2010/main" val="405818471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I60V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A8118FB-1A8E-A9E5-5B2F-3B986FD69E93}"/>
              </a:ext>
            </a:extLst>
          </p:cNvPr>
          <p:cNvCxnSpPr>
            <a:cxnSpLocks/>
          </p:cNvCxnSpPr>
          <p:nvPr userDrawn="1"/>
        </p:nvCxnSpPr>
        <p:spPr>
          <a:xfrm>
            <a:off x="587375" y="3908782"/>
            <a:ext cx="11254105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07397F2-212D-3A9C-585D-F7362936EAC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ID"/>
              <a:t>PRESENTATION TITLE</a:t>
            </a:r>
            <a:endParaRPr lang="en-ID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5C6FE0-5103-FAEE-F71B-5E68DD283BE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6F24BE-8BEB-403A-BDCC-38E201D0662D}" type="slidenum">
              <a:rPr lang="en-ID" smtClean="0"/>
              <a:pPr/>
              <a:t>‹#›</a:t>
            </a:fld>
            <a:endParaRPr lang="en-ID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473C5E4-D933-2FBD-3307-9533856ABE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016" y="583764"/>
            <a:ext cx="10490623" cy="960000"/>
          </a:xfrm>
        </p:spPr>
        <p:txBody>
          <a:bodyPr anchor="t">
            <a:noAutofit/>
          </a:bodyPr>
          <a:lstStyle/>
          <a:p>
            <a:r>
              <a:rPr lang="en-US" dirty="0"/>
              <a:t>Click to edit Master title style</a:t>
            </a:r>
            <a:endParaRPr lang="en-UZ" dirty="0"/>
          </a:p>
        </p:txBody>
      </p:sp>
      <p:sp>
        <p:nvSpPr>
          <p:cNvPr id="34" name="Text Placeholder 6">
            <a:extLst>
              <a:ext uri="{FF2B5EF4-FFF2-40B4-BE49-F238E27FC236}">
                <a16:creationId xmlns:a16="http://schemas.microsoft.com/office/drawing/2014/main" id="{11596524-C63D-A1E8-4A0B-8CBD7E2FD6B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31849" y="3686645"/>
            <a:ext cx="1332231" cy="444274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lnSpc>
                <a:spcPct val="100000"/>
              </a:lnSpc>
              <a:spcBef>
                <a:spcPts val="0"/>
              </a:spcBef>
              <a:defRPr lang="en-US" sz="1300" b="1" dirty="0">
                <a:solidFill>
                  <a:schemeClr val="bg1"/>
                </a:solidFill>
              </a:defRPr>
            </a:lvl1pPr>
          </a:lstStyle>
          <a:p>
            <a:pPr lvl="0" algn="ctr" defTabSz="914400"/>
            <a:r>
              <a:rPr lang="en-US" dirty="0"/>
              <a:t>Text</a:t>
            </a:r>
          </a:p>
        </p:txBody>
      </p:sp>
      <p:sp>
        <p:nvSpPr>
          <p:cNvPr id="35" name="Text Placeholder 7">
            <a:extLst>
              <a:ext uri="{FF2B5EF4-FFF2-40B4-BE49-F238E27FC236}">
                <a16:creationId xmlns:a16="http://schemas.microsoft.com/office/drawing/2014/main" id="{B15F961B-67C8-92B6-1667-5E989350E3E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1849" y="4916152"/>
            <a:ext cx="1736091" cy="1235017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200"/>
            </a:lvl1pPr>
            <a:lvl2pPr>
              <a:spcBef>
                <a:spcPts val="400"/>
              </a:spcBef>
              <a:defRPr/>
            </a:lvl2pPr>
            <a:lvl3pPr>
              <a:spcBef>
                <a:spcPts val="400"/>
              </a:spcBef>
              <a:defRPr/>
            </a:lvl3pPr>
            <a:lvl4pPr>
              <a:spcBef>
                <a:spcPts val="400"/>
              </a:spcBef>
              <a:defRPr/>
            </a:lvl4pPr>
            <a:lvl5pPr>
              <a:spcBef>
                <a:spcPts val="40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6" name="Text Placeholder 6">
            <a:extLst>
              <a:ext uri="{FF2B5EF4-FFF2-40B4-BE49-F238E27FC236}">
                <a16:creationId xmlns:a16="http://schemas.microsoft.com/office/drawing/2014/main" id="{A0245317-5EE6-BFFC-1AF7-10F3DE47907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31849" y="4238550"/>
            <a:ext cx="1736091" cy="643283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400" b="1"/>
            </a:lvl1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0DA26576-B202-6AC2-9689-3EEABBDA14F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610294" y="3686645"/>
            <a:ext cx="1332231" cy="444274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lnSpc>
                <a:spcPct val="100000"/>
              </a:lnSpc>
              <a:spcBef>
                <a:spcPts val="0"/>
              </a:spcBef>
              <a:defRPr lang="en-US" sz="1300" b="1" dirty="0">
                <a:solidFill>
                  <a:schemeClr val="bg1"/>
                </a:solidFill>
              </a:defRPr>
            </a:lvl1pPr>
          </a:lstStyle>
          <a:p>
            <a:pPr lvl="0" algn="ctr" defTabSz="914400"/>
            <a:r>
              <a:rPr lang="en-US" dirty="0"/>
              <a:t>Text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A0D16EF9-8384-1055-C127-7048AB24E7C5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2610294" y="2345946"/>
            <a:ext cx="1736091" cy="1235017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200"/>
            </a:lvl1pPr>
            <a:lvl2pPr>
              <a:spcBef>
                <a:spcPts val="400"/>
              </a:spcBef>
              <a:defRPr/>
            </a:lvl2pPr>
            <a:lvl3pPr>
              <a:spcBef>
                <a:spcPts val="400"/>
              </a:spcBef>
              <a:defRPr/>
            </a:lvl3pPr>
            <a:lvl4pPr>
              <a:spcBef>
                <a:spcPts val="400"/>
              </a:spcBef>
              <a:defRPr/>
            </a:lvl4pPr>
            <a:lvl5pPr>
              <a:spcBef>
                <a:spcPts val="40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3667C0E7-16E2-C01E-CE7D-3D9E1019A0F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610294" y="1668344"/>
            <a:ext cx="1736091" cy="643283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400" b="1"/>
            </a:lvl1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202BF6FD-1D76-D725-4261-D40532DBA7F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388739" y="3686645"/>
            <a:ext cx="1332231" cy="444274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lnSpc>
                <a:spcPct val="100000"/>
              </a:lnSpc>
              <a:spcBef>
                <a:spcPts val="0"/>
              </a:spcBef>
              <a:defRPr lang="en-US" sz="1300" b="1" dirty="0">
                <a:solidFill>
                  <a:schemeClr val="bg1"/>
                </a:solidFill>
              </a:defRPr>
            </a:lvl1pPr>
          </a:lstStyle>
          <a:p>
            <a:pPr lvl="0" algn="ctr" defTabSz="914400"/>
            <a:r>
              <a:rPr lang="en-US" dirty="0"/>
              <a:t>Text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C7227A46-16C5-1326-5B31-2B84E5328E84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388739" y="4916152"/>
            <a:ext cx="1736091" cy="1235017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200"/>
            </a:lvl1pPr>
            <a:lvl2pPr>
              <a:spcBef>
                <a:spcPts val="400"/>
              </a:spcBef>
              <a:defRPr/>
            </a:lvl2pPr>
            <a:lvl3pPr>
              <a:spcBef>
                <a:spcPts val="400"/>
              </a:spcBef>
              <a:defRPr/>
            </a:lvl3pPr>
            <a:lvl4pPr>
              <a:spcBef>
                <a:spcPts val="400"/>
              </a:spcBef>
              <a:defRPr/>
            </a:lvl4pPr>
            <a:lvl5pPr>
              <a:spcBef>
                <a:spcPts val="40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B3639672-608F-3F1A-68F6-01F77222DD13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88739" y="4238550"/>
            <a:ext cx="1736091" cy="643283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400" b="1"/>
            </a:lvl1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26" name="Text Placeholder 6">
            <a:extLst>
              <a:ext uri="{FF2B5EF4-FFF2-40B4-BE49-F238E27FC236}">
                <a16:creationId xmlns:a16="http://schemas.microsoft.com/office/drawing/2014/main" id="{E4E39ABD-6E62-976C-5203-1165ABE66F60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167184" y="3686645"/>
            <a:ext cx="1332231" cy="444274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lnSpc>
                <a:spcPct val="100000"/>
              </a:lnSpc>
              <a:spcBef>
                <a:spcPts val="0"/>
              </a:spcBef>
              <a:defRPr lang="en-US" sz="1300" b="1" dirty="0">
                <a:solidFill>
                  <a:schemeClr val="bg1"/>
                </a:solidFill>
              </a:defRPr>
            </a:lvl1pPr>
          </a:lstStyle>
          <a:p>
            <a:pPr lvl="0" algn="ctr" defTabSz="914400"/>
            <a:r>
              <a:rPr lang="en-US" dirty="0"/>
              <a:t>Text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8280A1EC-6003-A331-3875-30DFB8D233AF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6167184" y="2345946"/>
            <a:ext cx="1736091" cy="1235017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200"/>
            </a:lvl1pPr>
            <a:lvl2pPr>
              <a:spcBef>
                <a:spcPts val="400"/>
              </a:spcBef>
              <a:defRPr/>
            </a:lvl2pPr>
            <a:lvl3pPr>
              <a:spcBef>
                <a:spcPts val="400"/>
              </a:spcBef>
              <a:defRPr/>
            </a:lvl3pPr>
            <a:lvl4pPr>
              <a:spcBef>
                <a:spcPts val="400"/>
              </a:spcBef>
              <a:defRPr/>
            </a:lvl4pPr>
            <a:lvl5pPr>
              <a:spcBef>
                <a:spcPts val="40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8" name="Text Placeholder 6">
            <a:extLst>
              <a:ext uri="{FF2B5EF4-FFF2-40B4-BE49-F238E27FC236}">
                <a16:creationId xmlns:a16="http://schemas.microsoft.com/office/drawing/2014/main" id="{4F7C0C8B-5027-4437-6973-6BFD5938145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167184" y="1668344"/>
            <a:ext cx="1736091" cy="643283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400" b="1"/>
            </a:lvl1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29" name="Text Placeholder 6">
            <a:extLst>
              <a:ext uri="{FF2B5EF4-FFF2-40B4-BE49-F238E27FC236}">
                <a16:creationId xmlns:a16="http://schemas.microsoft.com/office/drawing/2014/main" id="{935EC69B-AB43-D625-5F8C-2DE4912AD650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7945629" y="3686645"/>
            <a:ext cx="1332231" cy="444274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lnSpc>
                <a:spcPct val="100000"/>
              </a:lnSpc>
              <a:spcBef>
                <a:spcPts val="0"/>
              </a:spcBef>
              <a:defRPr lang="en-US" sz="1300" b="1" dirty="0">
                <a:solidFill>
                  <a:schemeClr val="bg1"/>
                </a:solidFill>
              </a:defRPr>
            </a:lvl1pPr>
          </a:lstStyle>
          <a:p>
            <a:pPr lvl="0" algn="ctr" defTabSz="914400"/>
            <a:r>
              <a:rPr lang="en-US" dirty="0"/>
              <a:t>Text</a:t>
            </a:r>
          </a:p>
        </p:txBody>
      </p:sp>
      <p:sp>
        <p:nvSpPr>
          <p:cNvPr id="30" name="Text Placeholder 7">
            <a:extLst>
              <a:ext uri="{FF2B5EF4-FFF2-40B4-BE49-F238E27FC236}">
                <a16:creationId xmlns:a16="http://schemas.microsoft.com/office/drawing/2014/main" id="{E370718D-618B-8F27-E26D-5DD670AF224E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7945629" y="4916152"/>
            <a:ext cx="1736091" cy="1235017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200"/>
            </a:lvl1pPr>
            <a:lvl2pPr>
              <a:spcBef>
                <a:spcPts val="400"/>
              </a:spcBef>
              <a:defRPr/>
            </a:lvl2pPr>
            <a:lvl3pPr>
              <a:spcBef>
                <a:spcPts val="400"/>
              </a:spcBef>
              <a:defRPr/>
            </a:lvl3pPr>
            <a:lvl4pPr>
              <a:spcBef>
                <a:spcPts val="400"/>
              </a:spcBef>
              <a:defRPr/>
            </a:lvl4pPr>
            <a:lvl5pPr>
              <a:spcBef>
                <a:spcPts val="40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1" name="Text Placeholder 6">
            <a:extLst>
              <a:ext uri="{FF2B5EF4-FFF2-40B4-BE49-F238E27FC236}">
                <a16:creationId xmlns:a16="http://schemas.microsoft.com/office/drawing/2014/main" id="{D5B4730C-34A2-B28A-50C5-91B8FB867842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945629" y="4238550"/>
            <a:ext cx="1736091" cy="643283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400" b="1"/>
            </a:lvl1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32" name="Text Placeholder 6">
            <a:extLst>
              <a:ext uri="{FF2B5EF4-FFF2-40B4-BE49-F238E27FC236}">
                <a16:creationId xmlns:a16="http://schemas.microsoft.com/office/drawing/2014/main" id="{2CA75D45-2622-1360-594F-3DCE9F2F9FDA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9724072" y="3686645"/>
            <a:ext cx="1332231" cy="444274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lnSpc>
                <a:spcPct val="100000"/>
              </a:lnSpc>
              <a:spcBef>
                <a:spcPts val="0"/>
              </a:spcBef>
              <a:defRPr lang="en-US" sz="1300" b="1" dirty="0">
                <a:solidFill>
                  <a:schemeClr val="bg1"/>
                </a:solidFill>
              </a:defRPr>
            </a:lvl1pPr>
          </a:lstStyle>
          <a:p>
            <a:pPr lvl="0" algn="ctr" defTabSz="914400"/>
            <a:r>
              <a:rPr lang="en-US" dirty="0"/>
              <a:t>Text</a:t>
            </a:r>
          </a:p>
        </p:txBody>
      </p:sp>
      <p:sp>
        <p:nvSpPr>
          <p:cNvPr id="37" name="Text Placeholder 7">
            <a:extLst>
              <a:ext uri="{FF2B5EF4-FFF2-40B4-BE49-F238E27FC236}">
                <a16:creationId xmlns:a16="http://schemas.microsoft.com/office/drawing/2014/main" id="{0B236297-95CD-85FB-4A94-A39A5F426A70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9724072" y="2345946"/>
            <a:ext cx="1736091" cy="1235017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200"/>
            </a:lvl1pPr>
            <a:lvl2pPr>
              <a:spcBef>
                <a:spcPts val="400"/>
              </a:spcBef>
              <a:defRPr/>
            </a:lvl2pPr>
            <a:lvl3pPr>
              <a:spcBef>
                <a:spcPts val="400"/>
              </a:spcBef>
              <a:defRPr/>
            </a:lvl3pPr>
            <a:lvl4pPr>
              <a:spcBef>
                <a:spcPts val="400"/>
              </a:spcBef>
              <a:defRPr/>
            </a:lvl4pPr>
            <a:lvl5pPr>
              <a:spcBef>
                <a:spcPts val="40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8" name="Text Placeholder 6">
            <a:extLst>
              <a:ext uri="{FF2B5EF4-FFF2-40B4-BE49-F238E27FC236}">
                <a16:creationId xmlns:a16="http://schemas.microsoft.com/office/drawing/2014/main" id="{17F46EE3-52E0-F13E-5A0F-12B9217EB1B3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724072" y="1668344"/>
            <a:ext cx="1736091" cy="643283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400" b="1"/>
            </a:lvl1pPr>
          </a:lstStyle>
          <a:p>
            <a:pPr lvl="0"/>
            <a:r>
              <a:rPr lang="en-US" dirty="0"/>
              <a:t>Click to edit master</a:t>
            </a:r>
          </a:p>
        </p:txBody>
      </p:sp>
    </p:spTree>
    <p:extLst>
      <p:ext uri="{BB962C8B-B14F-4D97-AF65-F5344CB8AC3E}">
        <p14:creationId xmlns:p14="http://schemas.microsoft.com/office/powerpoint/2010/main" val="321170370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I60V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07397F2-212D-3A9C-585D-F7362936EAC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ID"/>
              <a:t>PRESENTATION TITLE</a:t>
            </a:r>
            <a:endParaRPr lang="en-ID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5C6FE0-5103-FAEE-F71B-5E68DD283BE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6F24BE-8BEB-403A-BDCC-38E201D0662D}" type="slidenum">
              <a:rPr lang="en-ID" smtClean="0"/>
              <a:pPr/>
              <a:t>‹#›</a:t>
            </a:fld>
            <a:endParaRPr lang="en-ID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473C5E4-D933-2FBD-3307-9533856ABE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016" y="583764"/>
            <a:ext cx="10490623" cy="960000"/>
          </a:xfrm>
        </p:spPr>
        <p:txBody>
          <a:bodyPr anchor="t">
            <a:noAutofit/>
          </a:bodyPr>
          <a:lstStyle/>
          <a:p>
            <a:r>
              <a:rPr lang="en-US" dirty="0"/>
              <a:t>Click to edit Master title style</a:t>
            </a:r>
            <a:endParaRPr lang="en-UZ" dirty="0"/>
          </a:p>
        </p:txBody>
      </p:sp>
      <p:sp>
        <p:nvSpPr>
          <p:cNvPr id="34" name="Text Placeholder 6">
            <a:extLst>
              <a:ext uri="{FF2B5EF4-FFF2-40B4-BE49-F238E27FC236}">
                <a16:creationId xmlns:a16="http://schemas.microsoft.com/office/drawing/2014/main" id="{11596524-C63D-A1E8-4A0B-8CBD7E2FD6B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128078" y="3789749"/>
            <a:ext cx="1167822" cy="4442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algn="ctr">
              <a:lnSpc>
                <a:spcPct val="100000"/>
              </a:lnSpc>
              <a:spcBef>
                <a:spcPts val="0"/>
              </a:spcBef>
              <a:defRPr lang="en-US" sz="1700" b="1" dirty="0">
                <a:solidFill>
                  <a:schemeClr val="accent1"/>
                </a:solidFill>
              </a:defRPr>
            </a:lvl1pPr>
          </a:lstStyle>
          <a:p>
            <a:pPr lvl="0" algn="ctr" defTabSz="914400"/>
            <a:r>
              <a:rPr lang="en-US" dirty="0"/>
              <a:t>Text</a:t>
            </a:r>
          </a:p>
        </p:txBody>
      </p:sp>
      <p:sp>
        <p:nvSpPr>
          <p:cNvPr id="35" name="Text Placeholder 7">
            <a:extLst>
              <a:ext uri="{FF2B5EF4-FFF2-40B4-BE49-F238E27FC236}">
                <a16:creationId xmlns:a16="http://schemas.microsoft.com/office/drawing/2014/main" id="{B15F961B-67C8-92B6-1667-5E989350E3E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87376" y="2415645"/>
            <a:ext cx="3552332" cy="942335"/>
          </a:xfrm>
        </p:spPr>
        <p:txBody>
          <a:bodyPr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1600"/>
            </a:lvl1pPr>
            <a:lvl2pPr>
              <a:spcBef>
                <a:spcPts val="400"/>
              </a:spcBef>
              <a:defRPr/>
            </a:lvl2pPr>
            <a:lvl3pPr>
              <a:spcBef>
                <a:spcPts val="400"/>
              </a:spcBef>
              <a:defRPr/>
            </a:lvl3pPr>
            <a:lvl4pPr>
              <a:spcBef>
                <a:spcPts val="400"/>
              </a:spcBef>
              <a:defRPr/>
            </a:lvl4pPr>
            <a:lvl5pPr>
              <a:spcBef>
                <a:spcPts val="40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6" name="Text Placeholder 6">
            <a:extLst>
              <a:ext uri="{FF2B5EF4-FFF2-40B4-BE49-F238E27FC236}">
                <a16:creationId xmlns:a16="http://schemas.microsoft.com/office/drawing/2014/main" id="{A0245317-5EE6-BFFC-1AF7-10F3DE47907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87376" y="1738043"/>
            <a:ext cx="3552332" cy="643283"/>
          </a:xfrm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1800" b="1"/>
            </a:lvl1pPr>
          </a:lstStyle>
          <a:p>
            <a:pPr lvl="0"/>
            <a:r>
              <a:rPr lang="en-US" dirty="0"/>
              <a:t>Click to edit master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FA0294A3-50D0-D364-A0B0-D52FD4EFFA07}"/>
              </a:ext>
            </a:extLst>
          </p:cNvPr>
          <p:cNvGrpSpPr/>
          <p:nvPr userDrawn="1"/>
        </p:nvGrpSpPr>
        <p:grpSpPr>
          <a:xfrm>
            <a:off x="4058083" y="3357980"/>
            <a:ext cx="3923434" cy="1307812"/>
            <a:chOff x="4134283" y="2771991"/>
            <a:chExt cx="3923434" cy="1307812"/>
          </a:xfrm>
        </p:grpSpPr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B14BC7E9-C609-0806-9B5E-C9CC94346E1E}"/>
                </a:ext>
              </a:extLst>
            </p:cNvPr>
            <p:cNvGrpSpPr/>
            <p:nvPr userDrawn="1"/>
          </p:nvGrpSpPr>
          <p:grpSpPr>
            <a:xfrm>
              <a:off x="4134283" y="2771991"/>
              <a:ext cx="3923434" cy="1307812"/>
              <a:chOff x="4134283" y="2768888"/>
              <a:chExt cx="3923434" cy="1307812"/>
            </a:xfrm>
          </p:grpSpPr>
          <p:sp>
            <p:nvSpPr>
              <p:cNvPr id="48" name="Arc 47">
                <a:extLst>
                  <a:ext uri="{FF2B5EF4-FFF2-40B4-BE49-F238E27FC236}">
                    <a16:creationId xmlns:a16="http://schemas.microsoft.com/office/drawing/2014/main" id="{2E0450EB-66B2-DC14-F393-BD8A7A0A9157}"/>
                  </a:ext>
                </a:extLst>
              </p:cNvPr>
              <p:cNvSpPr/>
              <p:nvPr userDrawn="1"/>
            </p:nvSpPr>
            <p:spPr>
              <a:xfrm>
                <a:off x="4134283" y="2768888"/>
                <a:ext cx="1307811" cy="1307812"/>
              </a:xfrm>
              <a:prstGeom prst="ellipse">
                <a:avLst/>
              </a:prstGeom>
              <a:ln w="57150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9" name="Arc 48">
                <a:extLst>
                  <a:ext uri="{FF2B5EF4-FFF2-40B4-BE49-F238E27FC236}">
                    <a16:creationId xmlns:a16="http://schemas.microsoft.com/office/drawing/2014/main" id="{DD0AB41B-2216-D3DF-637B-CBCFC365A0AA}"/>
                  </a:ext>
                </a:extLst>
              </p:cNvPr>
              <p:cNvSpPr/>
              <p:nvPr userDrawn="1"/>
            </p:nvSpPr>
            <p:spPr>
              <a:xfrm flipV="1">
                <a:off x="5442094" y="2768888"/>
                <a:ext cx="1307811" cy="1307812"/>
              </a:xfrm>
              <a:prstGeom prst="ellipse">
                <a:avLst/>
              </a:prstGeom>
              <a:ln w="57150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0" name="Arc 49">
                <a:extLst>
                  <a:ext uri="{FF2B5EF4-FFF2-40B4-BE49-F238E27FC236}">
                    <a16:creationId xmlns:a16="http://schemas.microsoft.com/office/drawing/2014/main" id="{DCD6E663-ED5D-FD5F-AAFF-9F5D89A0B56B}"/>
                  </a:ext>
                </a:extLst>
              </p:cNvPr>
              <p:cNvSpPr/>
              <p:nvPr userDrawn="1"/>
            </p:nvSpPr>
            <p:spPr>
              <a:xfrm>
                <a:off x="6749906" y="2768888"/>
                <a:ext cx="1307811" cy="1307812"/>
              </a:xfrm>
              <a:prstGeom prst="ellipse">
                <a:avLst/>
              </a:prstGeom>
              <a:ln w="57150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1CA30F10-A9B6-4CC6-7BCA-91A948862A01}"/>
                </a:ext>
              </a:extLst>
            </p:cNvPr>
            <p:cNvGrpSpPr/>
            <p:nvPr userDrawn="1"/>
          </p:nvGrpSpPr>
          <p:grpSpPr>
            <a:xfrm>
              <a:off x="4134283" y="2771991"/>
              <a:ext cx="3923434" cy="1307812"/>
              <a:chOff x="4134283" y="2775094"/>
              <a:chExt cx="3923434" cy="1307812"/>
            </a:xfrm>
          </p:grpSpPr>
          <p:sp>
            <p:nvSpPr>
              <p:cNvPr id="30" name="Arc 29">
                <a:extLst>
                  <a:ext uri="{FF2B5EF4-FFF2-40B4-BE49-F238E27FC236}">
                    <a16:creationId xmlns:a16="http://schemas.microsoft.com/office/drawing/2014/main" id="{0FEC80B5-0AC6-5468-8EEE-9CC67824A202}"/>
                  </a:ext>
                </a:extLst>
              </p:cNvPr>
              <p:cNvSpPr/>
              <p:nvPr userDrawn="1"/>
            </p:nvSpPr>
            <p:spPr>
              <a:xfrm>
                <a:off x="4134283" y="2775094"/>
                <a:ext cx="1307811" cy="1307812"/>
              </a:xfrm>
              <a:prstGeom prst="arc">
                <a:avLst>
                  <a:gd name="adj1" fmla="val 10792152"/>
                  <a:gd name="adj2" fmla="val 0"/>
                </a:avLst>
              </a:prstGeom>
              <a:ln w="5715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1" name="Arc 30">
                <a:extLst>
                  <a:ext uri="{FF2B5EF4-FFF2-40B4-BE49-F238E27FC236}">
                    <a16:creationId xmlns:a16="http://schemas.microsoft.com/office/drawing/2014/main" id="{4101E0C2-EB44-0B83-7434-2E13B56CA1E8}"/>
                  </a:ext>
                </a:extLst>
              </p:cNvPr>
              <p:cNvSpPr/>
              <p:nvPr userDrawn="1"/>
            </p:nvSpPr>
            <p:spPr>
              <a:xfrm flipV="1">
                <a:off x="5442094" y="2775094"/>
                <a:ext cx="1307811" cy="1307812"/>
              </a:xfrm>
              <a:prstGeom prst="arc">
                <a:avLst>
                  <a:gd name="adj1" fmla="val 10790197"/>
                  <a:gd name="adj2" fmla="val 0"/>
                </a:avLst>
              </a:prstGeom>
              <a:ln w="5715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2" name="Arc 31">
                <a:extLst>
                  <a:ext uri="{FF2B5EF4-FFF2-40B4-BE49-F238E27FC236}">
                    <a16:creationId xmlns:a16="http://schemas.microsoft.com/office/drawing/2014/main" id="{02170D4F-0263-7D5D-C7F0-967EDA90CB75}"/>
                  </a:ext>
                </a:extLst>
              </p:cNvPr>
              <p:cNvSpPr/>
              <p:nvPr userDrawn="1"/>
            </p:nvSpPr>
            <p:spPr>
              <a:xfrm>
                <a:off x="6749906" y="2775094"/>
                <a:ext cx="1307811" cy="1307812"/>
              </a:xfrm>
              <a:prstGeom prst="arc">
                <a:avLst>
                  <a:gd name="adj1" fmla="val 10792152"/>
                  <a:gd name="adj2" fmla="val 0"/>
                </a:avLst>
              </a:prstGeom>
              <a:ln w="5715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sp>
        <p:nvSpPr>
          <p:cNvPr id="56" name="Text Placeholder 7">
            <a:extLst>
              <a:ext uri="{FF2B5EF4-FFF2-40B4-BE49-F238E27FC236}">
                <a16:creationId xmlns:a16="http://schemas.microsoft.com/office/drawing/2014/main" id="{86C86BBE-B22B-6127-A31E-1B7A6E7A02B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899890" y="2415645"/>
            <a:ext cx="3560271" cy="942335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600"/>
            </a:lvl1pPr>
            <a:lvl2pPr>
              <a:spcBef>
                <a:spcPts val="400"/>
              </a:spcBef>
              <a:defRPr/>
            </a:lvl2pPr>
            <a:lvl3pPr>
              <a:spcBef>
                <a:spcPts val="400"/>
              </a:spcBef>
              <a:defRPr/>
            </a:lvl3pPr>
            <a:lvl4pPr>
              <a:spcBef>
                <a:spcPts val="400"/>
              </a:spcBef>
              <a:defRPr/>
            </a:lvl4pPr>
            <a:lvl5pPr>
              <a:spcBef>
                <a:spcPts val="40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7" name="Text Placeholder 6">
            <a:extLst>
              <a:ext uri="{FF2B5EF4-FFF2-40B4-BE49-F238E27FC236}">
                <a16:creationId xmlns:a16="http://schemas.microsoft.com/office/drawing/2014/main" id="{B8597EDD-EFB7-E769-7E3F-A93C47B4CA06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899890" y="1738043"/>
            <a:ext cx="3560271" cy="643283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800" b="1"/>
            </a:lvl1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58" name="Text Placeholder 7">
            <a:extLst>
              <a:ext uri="{FF2B5EF4-FFF2-40B4-BE49-F238E27FC236}">
                <a16:creationId xmlns:a16="http://schemas.microsoft.com/office/drawing/2014/main" id="{03A2CA72-0A69-6D1D-78DD-C3C5E9317135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3067049" y="5360048"/>
            <a:ext cx="5924552" cy="643283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600"/>
            </a:lvl1pPr>
            <a:lvl2pPr>
              <a:spcBef>
                <a:spcPts val="400"/>
              </a:spcBef>
              <a:defRPr/>
            </a:lvl2pPr>
            <a:lvl3pPr>
              <a:spcBef>
                <a:spcPts val="400"/>
              </a:spcBef>
              <a:defRPr/>
            </a:lvl3pPr>
            <a:lvl4pPr>
              <a:spcBef>
                <a:spcPts val="400"/>
              </a:spcBef>
              <a:defRPr/>
            </a:lvl4pPr>
            <a:lvl5pPr>
              <a:spcBef>
                <a:spcPts val="40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9" name="Text Placeholder 6">
            <a:extLst>
              <a:ext uri="{FF2B5EF4-FFF2-40B4-BE49-F238E27FC236}">
                <a16:creationId xmlns:a16="http://schemas.microsoft.com/office/drawing/2014/main" id="{581241C4-DC6C-24FB-8F09-8AFF83CC0F5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67049" y="4889798"/>
            <a:ext cx="5924552" cy="435931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800" b="1"/>
            </a:lvl1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60" name="Text Placeholder 6">
            <a:extLst>
              <a:ext uri="{FF2B5EF4-FFF2-40B4-BE49-F238E27FC236}">
                <a16:creationId xmlns:a16="http://schemas.microsoft.com/office/drawing/2014/main" id="{C50C57DB-A85B-86C2-041A-8F82ED06CDD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435889" y="3789749"/>
            <a:ext cx="1167822" cy="4442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algn="ctr">
              <a:lnSpc>
                <a:spcPct val="100000"/>
              </a:lnSpc>
              <a:spcBef>
                <a:spcPts val="0"/>
              </a:spcBef>
              <a:defRPr lang="en-US" sz="1700" b="1" dirty="0">
                <a:solidFill>
                  <a:schemeClr val="accent1"/>
                </a:solidFill>
              </a:defRPr>
            </a:lvl1pPr>
          </a:lstStyle>
          <a:p>
            <a:pPr lvl="0" algn="ctr" defTabSz="914400"/>
            <a:r>
              <a:rPr lang="en-US" dirty="0"/>
              <a:t>Text</a:t>
            </a:r>
          </a:p>
        </p:txBody>
      </p:sp>
      <p:sp>
        <p:nvSpPr>
          <p:cNvPr id="61" name="Text Placeholder 6">
            <a:extLst>
              <a:ext uri="{FF2B5EF4-FFF2-40B4-BE49-F238E27FC236}">
                <a16:creationId xmlns:a16="http://schemas.microsoft.com/office/drawing/2014/main" id="{57E1EEBA-9787-CC5F-4309-B2053969723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743700" y="3789749"/>
            <a:ext cx="1167822" cy="4442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algn="ctr">
              <a:lnSpc>
                <a:spcPct val="100000"/>
              </a:lnSpc>
              <a:spcBef>
                <a:spcPts val="0"/>
              </a:spcBef>
              <a:defRPr lang="en-US" sz="1700" b="1" dirty="0">
                <a:solidFill>
                  <a:schemeClr val="accent1"/>
                </a:solidFill>
              </a:defRPr>
            </a:lvl1pPr>
          </a:lstStyle>
          <a:p>
            <a:pPr lvl="0" algn="ctr" defTabSz="914400"/>
            <a:r>
              <a:rPr lang="en-US" dirty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78570338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S02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16200000">
            <a:off x="9829799" y="3246438"/>
            <a:ext cx="4114800" cy="365125"/>
          </a:xfrm>
        </p:spPr>
        <p:txBody>
          <a:bodyPr/>
          <a:lstStyle>
            <a:lvl1pPr algn="ctr">
              <a:defRPr sz="1400"/>
            </a:lvl1pPr>
          </a:lstStyle>
          <a:p>
            <a:r>
              <a:rPr lang="en-ID"/>
              <a:t>PRESENTATION TITLE</a:t>
            </a:r>
            <a:endParaRPr lang="en-ID" dirty="0"/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4986CB4B-8D0F-4F5D-E6A8-37A1BE8D903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7064" y="4427242"/>
            <a:ext cx="9577699" cy="1282063"/>
          </a:xfrm>
        </p:spPr>
        <p:txBody>
          <a:bodyPr anchor="t" anchorCtr="0">
            <a:noAutofit/>
          </a:bodyPr>
          <a:lstStyle>
            <a:lvl1pPr>
              <a:lnSpc>
                <a:spcPct val="150000"/>
              </a:lnSpc>
              <a:spcBef>
                <a:spcPts val="0"/>
              </a:spcBef>
              <a:defRPr sz="18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6711E10-61DA-0C4E-6449-6C1C595C3EE0}"/>
              </a:ext>
            </a:extLst>
          </p:cNvPr>
          <p:cNvCxnSpPr>
            <a:cxnSpLocks/>
          </p:cNvCxnSpPr>
          <p:nvPr userDrawn="1"/>
        </p:nvCxnSpPr>
        <p:spPr>
          <a:xfrm>
            <a:off x="587375" y="4272740"/>
            <a:ext cx="1440000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1">
            <a:extLst>
              <a:ext uri="{FF2B5EF4-FFF2-40B4-BE49-F238E27FC236}">
                <a16:creationId xmlns:a16="http://schemas.microsoft.com/office/drawing/2014/main" id="{36501A14-3AE7-B43F-7906-530D98D6A5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7064" y="831519"/>
            <a:ext cx="9577699" cy="3286719"/>
          </a:xfrm>
        </p:spPr>
        <p:txBody>
          <a:bodyPr anchor="b">
            <a:noAutofit/>
          </a:bodyPr>
          <a:lstStyle>
            <a:lvl1pPr algn="l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0030079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I60V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07397F2-212D-3A9C-585D-F7362936EAC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ID"/>
              <a:t>PRESENTATION TITLE</a:t>
            </a:r>
            <a:endParaRPr lang="en-ID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5C6FE0-5103-FAEE-F71B-5E68DD283BE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6F24BE-8BEB-403A-BDCC-38E201D0662D}" type="slidenum">
              <a:rPr lang="en-ID" smtClean="0"/>
              <a:pPr/>
              <a:t>‹#›</a:t>
            </a:fld>
            <a:endParaRPr lang="en-ID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473C5E4-D933-2FBD-3307-9533856ABE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016" y="583764"/>
            <a:ext cx="10490623" cy="960000"/>
          </a:xfrm>
        </p:spPr>
        <p:txBody>
          <a:bodyPr anchor="t">
            <a:noAutofit/>
          </a:bodyPr>
          <a:lstStyle/>
          <a:p>
            <a:r>
              <a:rPr lang="en-US" dirty="0"/>
              <a:t>Click to edit Master title style</a:t>
            </a:r>
            <a:endParaRPr lang="en-UZ" dirty="0"/>
          </a:p>
        </p:txBody>
      </p:sp>
      <p:sp>
        <p:nvSpPr>
          <p:cNvPr id="34" name="Text Placeholder 6">
            <a:extLst>
              <a:ext uri="{FF2B5EF4-FFF2-40B4-BE49-F238E27FC236}">
                <a16:creationId xmlns:a16="http://schemas.microsoft.com/office/drawing/2014/main" id="{11596524-C63D-A1E8-4A0B-8CBD7E2FD6B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493753" y="3789749"/>
            <a:ext cx="1167822" cy="4442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algn="ctr">
              <a:lnSpc>
                <a:spcPct val="100000"/>
              </a:lnSpc>
              <a:spcBef>
                <a:spcPts val="0"/>
              </a:spcBef>
              <a:defRPr lang="en-US" sz="1700" b="1" dirty="0">
                <a:solidFill>
                  <a:schemeClr val="accent1"/>
                </a:solidFill>
              </a:defRPr>
            </a:lvl1pPr>
          </a:lstStyle>
          <a:p>
            <a:pPr lvl="0" algn="ctr" defTabSz="914400"/>
            <a:r>
              <a:rPr lang="en-US" dirty="0"/>
              <a:t>Text</a:t>
            </a:r>
          </a:p>
        </p:txBody>
      </p:sp>
      <p:sp>
        <p:nvSpPr>
          <p:cNvPr id="35" name="Text Placeholder 7">
            <a:extLst>
              <a:ext uri="{FF2B5EF4-FFF2-40B4-BE49-F238E27FC236}">
                <a16:creationId xmlns:a16="http://schemas.microsoft.com/office/drawing/2014/main" id="{B15F961B-67C8-92B6-1667-5E989350E3E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30755" y="3925457"/>
            <a:ext cx="2730500" cy="832208"/>
          </a:xfrm>
        </p:spPr>
        <p:txBody>
          <a:bodyPr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1600"/>
            </a:lvl1pPr>
            <a:lvl2pPr>
              <a:spcBef>
                <a:spcPts val="400"/>
              </a:spcBef>
              <a:defRPr/>
            </a:lvl2pPr>
            <a:lvl3pPr>
              <a:spcBef>
                <a:spcPts val="400"/>
              </a:spcBef>
              <a:defRPr/>
            </a:lvl3pPr>
            <a:lvl4pPr>
              <a:spcBef>
                <a:spcPts val="400"/>
              </a:spcBef>
              <a:defRPr/>
            </a:lvl4pPr>
            <a:lvl5pPr>
              <a:spcBef>
                <a:spcPts val="40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6" name="Text Placeholder 6">
            <a:extLst>
              <a:ext uri="{FF2B5EF4-FFF2-40B4-BE49-F238E27FC236}">
                <a16:creationId xmlns:a16="http://schemas.microsoft.com/office/drawing/2014/main" id="{A0245317-5EE6-BFFC-1AF7-10F3DE47907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30755" y="3247854"/>
            <a:ext cx="2730500" cy="643283"/>
          </a:xfrm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1800" b="1"/>
            </a:lvl1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60" name="Text Placeholder 6">
            <a:extLst>
              <a:ext uri="{FF2B5EF4-FFF2-40B4-BE49-F238E27FC236}">
                <a16:creationId xmlns:a16="http://schemas.microsoft.com/office/drawing/2014/main" id="{C50C57DB-A85B-86C2-041A-8F82ED06CDDB}"/>
              </a:ext>
            </a:extLst>
          </p:cNvPr>
          <p:cNvSpPr>
            <a:spLocks noGrp="1"/>
          </p:cNvSpPr>
          <p:nvPr userDrawn="1">
            <p:ph type="body" sz="quarter" idx="36" hasCustomPrompt="1"/>
          </p:nvPr>
        </p:nvSpPr>
        <p:spPr>
          <a:xfrm>
            <a:off x="4801564" y="3789749"/>
            <a:ext cx="1167822" cy="4442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algn="ctr">
              <a:lnSpc>
                <a:spcPct val="100000"/>
              </a:lnSpc>
              <a:spcBef>
                <a:spcPts val="0"/>
              </a:spcBef>
              <a:defRPr lang="en-US" sz="1700" b="1" dirty="0">
                <a:solidFill>
                  <a:schemeClr val="accent1"/>
                </a:solidFill>
              </a:defRPr>
            </a:lvl1pPr>
          </a:lstStyle>
          <a:p>
            <a:pPr lvl="0" algn="ctr" defTabSz="914400"/>
            <a:r>
              <a:rPr lang="en-US" dirty="0"/>
              <a:t>Text</a:t>
            </a:r>
          </a:p>
        </p:txBody>
      </p:sp>
      <p:sp>
        <p:nvSpPr>
          <p:cNvPr id="2" name="Text Placeholder 6">
            <a:extLst>
              <a:ext uri="{FF2B5EF4-FFF2-40B4-BE49-F238E27FC236}">
                <a16:creationId xmlns:a16="http://schemas.microsoft.com/office/drawing/2014/main" id="{FB3932ED-7DFC-8F1A-71CD-7B2944DAE2D2}"/>
              </a:ext>
            </a:extLst>
          </p:cNvPr>
          <p:cNvSpPr>
            <a:spLocks noGrp="1"/>
          </p:cNvSpPr>
          <p:nvPr userDrawn="1">
            <p:ph type="body" sz="quarter" idx="37" hasCustomPrompt="1"/>
          </p:nvPr>
        </p:nvSpPr>
        <p:spPr>
          <a:xfrm>
            <a:off x="6109375" y="3789749"/>
            <a:ext cx="1167822" cy="4442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algn="ctr">
              <a:lnSpc>
                <a:spcPct val="100000"/>
              </a:lnSpc>
              <a:spcBef>
                <a:spcPts val="0"/>
              </a:spcBef>
              <a:defRPr lang="en-US" sz="1700" b="1" dirty="0">
                <a:solidFill>
                  <a:schemeClr val="accent1"/>
                </a:solidFill>
              </a:defRPr>
            </a:lvl1pPr>
          </a:lstStyle>
          <a:p>
            <a:pPr lvl="0" algn="ctr" defTabSz="914400"/>
            <a:r>
              <a:rPr lang="en-US" dirty="0"/>
              <a:t>Text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9D58660-4CED-9B75-DF3A-8E784583BDBA}"/>
              </a:ext>
            </a:extLst>
          </p:cNvPr>
          <p:cNvGrpSpPr/>
          <p:nvPr userDrawn="1"/>
        </p:nvGrpSpPr>
        <p:grpSpPr>
          <a:xfrm>
            <a:off x="3423758" y="3357980"/>
            <a:ext cx="5231244" cy="1307812"/>
            <a:chOff x="4134283" y="3357980"/>
            <a:chExt cx="5231244" cy="1307812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586C29C9-1DC4-93E8-6286-D3BAABE2BA82}"/>
                </a:ext>
              </a:extLst>
            </p:cNvPr>
            <p:cNvGrpSpPr/>
            <p:nvPr userDrawn="1"/>
          </p:nvGrpSpPr>
          <p:grpSpPr>
            <a:xfrm>
              <a:off x="6749905" y="3357980"/>
              <a:ext cx="2615622" cy="1307812"/>
              <a:chOff x="4134283" y="2768888"/>
              <a:chExt cx="2615622" cy="1307812"/>
            </a:xfrm>
          </p:grpSpPr>
          <p:sp>
            <p:nvSpPr>
              <p:cNvPr id="11" name="Arc 47">
                <a:extLst>
                  <a:ext uri="{FF2B5EF4-FFF2-40B4-BE49-F238E27FC236}">
                    <a16:creationId xmlns:a16="http://schemas.microsoft.com/office/drawing/2014/main" id="{4DFCAD89-E639-B4AC-2D2E-780EBC33946B}"/>
                  </a:ext>
                </a:extLst>
              </p:cNvPr>
              <p:cNvSpPr/>
              <p:nvPr userDrawn="1"/>
            </p:nvSpPr>
            <p:spPr>
              <a:xfrm>
                <a:off x="4134283" y="2768888"/>
                <a:ext cx="1307811" cy="1307812"/>
              </a:xfrm>
              <a:prstGeom prst="ellipse">
                <a:avLst/>
              </a:prstGeom>
              <a:ln w="57150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" name="Arc 48">
                <a:extLst>
                  <a:ext uri="{FF2B5EF4-FFF2-40B4-BE49-F238E27FC236}">
                    <a16:creationId xmlns:a16="http://schemas.microsoft.com/office/drawing/2014/main" id="{47B1ADBE-455A-963E-1C2E-7F6C24DAA7AB}"/>
                  </a:ext>
                </a:extLst>
              </p:cNvPr>
              <p:cNvSpPr/>
              <p:nvPr userDrawn="1"/>
            </p:nvSpPr>
            <p:spPr>
              <a:xfrm flipV="1">
                <a:off x="5442094" y="2768888"/>
                <a:ext cx="1307811" cy="1307812"/>
              </a:xfrm>
              <a:prstGeom prst="ellipse">
                <a:avLst/>
              </a:prstGeom>
              <a:ln w="57150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B14BC7E9-C609-0806-9B5E-C9CC94346E1E}"/>
                </a:ext>
              </a:extLst>
            </p:cNvPr>
            <p:cNvGrpSpPr/>
            <p:nvPr userDrawn="1"/>
          </p:nvGrpSpPr>
          <p:grpSpPr>
            <a:xfrm>
              <a:off x="4134283" y="3357980"/>
              <a:ext cx="2615622" cy="1307812"/>
              <a:chOff x="4134283" y="2768888"/>
              <a:chExt cx="2615622" cy="1307812"/>
            </a:xfrm>
          </p:grpSpPr>
          <p:sp>
            <p:nvSpPr>
              <p:cNvPr id="48" name="Arc 47">
                <a:extLst>
                  <a:ext uri="{FF2B5EF4-FFF2-40B4-BE49-F238E27FC236}">
                    <a16:creationId xmlns:a16="http://schemas.microsoft.com/office/drawing/2014/main" id="{2E0450EB-66B2-DC14-F393-BD8A7A0A9157}"/>
                  </a:ext>
                </a:extLst>
              </p:cNvPr>
              <p:cNvSpPr/>
              <p:nvPr userDrawn="1"/>
            </p:nvSpPr>
            <p:spPr>
              <a:xfrm>
                <a:off x="4134283" y="2768888"/>
                <a:ext cx="1307811" cy="1307812"/>
              </a:xfrm>
              <a:prstGeom prst="ellipse">
                <a:avLst/>
              </a:prstGeom>
              <a:ln w="57150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9" name="Arc 48">
                <a:extLst>
                  <a:ext uri="{FF2B5EF4-FFF2-40B4-BE49-F238E27FC236}">
                    <a16:creationId xmlns:a16="http://schemas.microsoft.com/office/drawing/2014/main" id="{DD0AB41B-2216-D3DF-637B-CBCFC365A0AA}"/>
                  </a:ext>
                </a:extLst>
              </p:cNvPr>
              <p:cNvSpPr/>
              <p:nvPr userDrawn="1"/>
            </p:nvSpPr>
            <p:spPr>
              <a:xfrm flipV="1">
                <a:off x="5442094" y="2768888"/>
                <a:ext cx="1307811" cy="1307812"/>
              </a:xfrm>
              <a:prstGeom prst="ellipse">
                <a:avLst/>
              </a:prstGeom>
              <a:ln w="57150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1CA30F10-A9B6-4CC6-7BCA-91A948862A01}"/>
                </a:ext>
              </a:extLst>
            </p:cNvPr>
            <p:cNvGrpSpPr/>
            <p:nvPr userDrawn="1"/>
          </p:nvGrpSpPr>
          <p:grpSpPr>
            <a:xfrm>
              <a:off x="4134283" y="3357980"/>
              <a:ext cx="2615622" cy="1307812"/>
              <a:chOff x="4134283" y="2775094"/>
              <a:chExt cx="2615622" cy="1307812"/>
            </a:xfrm>
          </p:grpSpPr>
          <p:sp>
            <p:nvSpPr>
              <p:cNvPr id="30" name="Arc 29">
                <a:extLst>
                  <a:ext uri="{FF2B5EF4-FFF2-40B4-BE49-F238E27FC236}">
                    <a16:creationId xmlns:a16="http://schemas.microsoft.com/office/drawing/2014/main" id="{0FEC80B5-0AC6-5468-8EEE-9CC67824A202}"/>
                  </a:ext>
                </a:extLst>
              </p:cNvPr>
              <p:cNvSpPr/>
              <p:nvPr userDrawn="1"/>
            </p:nvSpPr>
            <p:spPr>
              <a:xfrm>
                <a:off x="4134283" y="2775094"/>
                <a:ext cx="1307811" cy="1307812"/>
              </a:xfrm>
              <a:prstGeom prst="arc">
                <a:avLst>
                  <a:gd name="adj1" fmla="val 10792152"/>
                  <a:gd name="adj2" fmla="val 0"/>
                </a:avLst>
              </a:prstGeom>
              <a:ln w="5715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1" name="Arc 30">
                <a:extLst>
                  <a:ext uri="{FF2B5EF4-FFF2-40B4-BE49-F238E27FC236}">
                    <a16:creationId xmlns:a16="http://schemas.microsoft.com/office/drawing/2014/main" id="{4101E0C2-EB44-0B83-7434-2E13B56CA1E8}"/>
                  </a:ext>
                </a:extLst>
              </p:cNvPr>
              <p:cNvSpPr/>
              <p:nvPr userDrawn="1"/>
            </p:nvSpPr>
            <p:spPr>
              <a:xfrm flipV="1">
                <a:off x="5442094" y="2775094"/>
                <a:ext cx="1307811" cy="1307812"/>
              </a:xfrm>
              <a:prstGeom prst="arc">
                <a:avLst>
                  <a:gd name="adj1" fmla="val 10790197"/>
                  <a:gd name="adj2" fmla="val 0"/>
                </a:avLst>
              </a:prstGeom>
              <a:ln w="5715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5F27569-90D2-D3B0-E172-F3393CEA159C}"/>
                </a:ext>
              </a:extLst>
            </p:cNvPr>
            <p:cNvGrpSpPr/>
            <p:nvPr userDrawn="1"/>
          </p:nvGrpSpPr>
          <p:grpSpPr>
            <a:xfrm>
              <a:off x="6749905" y="3357980"/>
              <a:ext cx="2615622" cy="1307812"/>
              <a:chOff x="4134283" y="2775094"/>
              <a:chExt cx="2615622" cy="1307812"/>
            </a:xfrm>
          </p:grpSpPr>
          <p:sp>
            <p:nvSpPr>
              <p:cNvPr id="9" name="Arc 8">
                <a:extLst>
                  <a:ext uri="{FF2B5EF4-FFF2-40B4-BE49-F238E27FC236}">
                    <a16:creationId xmlns:a16="http://schemas.microsoft.com/office/drawing/2014/main" id="{78D106D0-F083-A044-5D3E-99D03C0C04A3}"/>
                  </a:ext>
                </a:extLst>
              </p:cNvPr>
              <p:cNvSpPr/>
              <p:nvPr userDrawn="1"/>
            </p:nvSpPr>
            <p:spPr>
              <a:xfrm>
                <a:off x="4134283" y="2775094"/>
                <a:ext cx="1307811" cy="1307812"/>
              </a:xfrm>
              <a:prstGeom prst="arc">
                <a:avLst>
                  <a:gd name="adj1" fmla="val 10792152"/>
                  <a:gd name="adj2" fmla="val 0"/>
                </a:avLst>
              </a:prstGeom>
              <a:ln w="5715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" name="Arc 9">
                <a:extLst>
                  <a:ext uri="{FF2B5EF4-FFF2-40B4-BE49-F238E27FC236}">
                    <a16:creationId xmlns:a16="http://schemas.microsoft.com/office/drawing/2014/main" id="{0E88438E-4324-590F-143C-8F2AF64D60A4}"/>
                  </a:ext>
                </a:extLst>
              </p:cNvPr>
              <p:cNvSpPr/>
              <p:nvPr userDrawn="1"/>
            </p:nvSpPr>
            <p:spPr>
              <a:xfrm flipV="1">
                <a:off x="5442094" y="2775094"/>
                <a:ext cx="1307811" cy="1307812"/>
              </a:xfrm>
              <a:prstGeom prst="arc">
                <a:avLst>
                  <a:gd name="adj1" fmla="val 10790197"/>
                  <a:gd name="adj2" fmla="val 0"/>
                </a:avLst>
              </a:prstGeom>
              <a:ln w="5715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8DCF427D-CCD6-828C-2DB4-669BCE8B561D}"/>
              </a:ext>
            </a:extLst>
          </p:cNvPr>
          <p:cNvSpPr>
            <a:spLocks noGrp="1"/>
          </p:cNvSpPr>
          <p:nvPr userDrawn="1">
            <p:ph type="body" sz="quarter" idx="38" hasCustomPrompt="1"/>
          </p:nvPr>
        </p:nvSpPr>
        <p:spPr>
          <a:xfrm>
            <a:off x="7417186" y="3789749"/>
            <a:ext cx="1167822" cy="4442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algn="ctr">
              <a:lnSpc>
                <a:spcPct val="100000"/>
              </a:lnSpc>
              <a:spcBef>
                <a:spcPts val="0"/>
              </a:spcBef>
              <a:defRPr lang="en-US" sz="1700" b="1" dirty="0">
                <a:solidFill>
                  <a:schemeClr val="accent1"/>
                </a:solidFill>
              </a:defRPr>
            </a:lvl1pPr>
          </a:lstStyle>
          <a:p>
            <a:pPr lvl="0" algn="ctr" defTabSz="914400"/>
            <a:r>
              <a:rPr lang="en-US" dirty="0"/>
              <a:t>Text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8BE2AA73-FE32-2E96-C786-6F5F62D49ACC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817508" y="3925457"/>
            <a:ext cx="2586036" cy="832208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600"/>
            </a:lvl1pPr>
            <a:lvl2pPr>
              <a:spcBef>
                <a:spcPts val="400"/>
              </a:spcBef>
              <a:defRPr/>
            </a:lvl2pPr>
            <a:lvl3pPr>
              <a:spcBef>
                <a:spcPts val="400"/>
              </a:spcBef>
              <a:defRPr/>
            </a:lvl3pPr>
            <a:lvl4pPr>
              <a:spcBef>
                <a:spcPts val="400"/>
              </a:spcBef>
              <a:defRPr/>
            </a:lvl4pPr>
            <a:lvl5pPr>
              <a:spcBef>
                <a:spcPts val="40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3F1E8BBE-0517-4DB5-4F7E-DA0E822124FC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817508" y="3247854"/>
            <a:ext cx="2586036" cy="643283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800" b="1"/>
            </a:lvl1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5AEB787C-A2EA-C726-133A-259B1A3EC554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3857695" y="5453522"/>
            <a:ext cx="3077786" cy="832208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600"/>
            </a:lvl1pPr>
            <a:lvl2pPr>
              <a:spcBef>
                <a:spcPts val="400"/>
              </a:spcBef>
              <a:defRPr/>
            </a:lvl2pPr>
            <a:lvl3pPr>
              <a:spcBef>
                <a:spcPts val="400"/>
              </a:spcBef>
              <a:defRPr/>
            </a:lvl3pPr>
            <a:lvl4pPr>
              <a:spcBef>
                <a:spcPts val="400"/>
              </a:spcBef>
              <a:defRPr/>
            </a:lvl4pPr>
            <a:lvl5pPr>
              <a:spcBef>
                <a:spcPts val="40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9E885A0A-11D5-2701-45CF-67730EF80328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3857695" y="4775919"/>
            <a:ext cx="3077786" cy="643283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800" b="1"/>
            </a:lvl1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4EE37933-C74B-39A0-1A65-1390CDD39AD3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5193908" y="2415646"/>
            <a:ext cx="3077786" cy="832208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600"/>
            </a:lvl1pPr>
            <a:lvl2pPr>
              <a:spcBef>
                <a:spcPts val="400"/>
              </a:spcBef>
              <a:defRPr/>
            </a:lvl2pPr>
            <a:lvl3pPr>
              <a:spcBef>
                <a:spcPts val="400"/>
              </a:spcBef>
              <a:defRPr/>
            </a:lvl3pPr>
            <a:lvl4pPr>
              <a:spcBef>
                <a:spcPts val="400"/>
              </a:spcBef>
              <a:defRPr/>
            </a:lvl4pPr>
            <a:lvl5pPr>
              <a:spcBef>
                <a:spcPts val="40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7D529DE7-717B-5B8A-375A-4A4217E2111D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5193908" y="1738043"/>
            <a:ext cx="3077786" cy="643283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800" b="1"/>
            </a:lvl1pPr>
          </a:lstStyle>
          <a:p>
            <a:pPr lvl="0"/>
            <a:r>
              <a:rPr lang="en-US" dirty="0"/>
              <a:t>Click to edit master</a:t>
            </a:r>
          </a:p>
        </p:txBody>
      </p:sp>
    </p:spTree>
    <p:extLst>
      <p:ext uri="{BB962C8B-B14F-4D97-AF65-F5344CB8AC3E}">
        <p14:creationId xmlns:p14="http://schemas.microsoft.com/office/powerpoint/2010/main" val="8835100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I60V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07397F2-212D-3A9C-585D-F7362936EAC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ID"/>
              <a:t>PRESENTATION TITLE</a:t>
            </a:r>
            <a:endParaRPr lang="en-ID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5C6FE0-5103-FAEE-F71B-5E68DD283BE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6F24BE-8BEB-403A-BDCC-38E201D0662D}" type="slidenum">
              <a:rPr lang="en-ID" smtClean="0"/>
              <a:pPr/>
              <a:t>‹#›</a:t>
            </a:fld>
            <a:endParaRPr lang="en-ID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473C5E4-D933-2FBD-3307-9533856ABE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016" y="583764"/>
            <a:ext cx="10490623" cy="960000"/>
          </a:xfrm>
        </p:spPr>
        <p:txBody>
          <a:bodyPr anchor="t">
            <a:noAutofit/>
          </a:bodyPr>
          <a:lstStyle/>
          <a:p>
            <a:r>
              <a:rPr lang="en-US" dirty="0"/>
              <a:t>Click to edit Master title style</a:t>
            </a:r>
            <a:endParaRPr lang="en-UZ" dirty="0"/>
          </a:p>
        </p:txBody>
      </p:sp>
      <p:sp>
        <p:nvSpPr>
          <p:cNvPr id="34" name="Text Placeholder 6">
            <a:extLst>
              <a:ext uri="{FF2B5EF4-FFF2-40B4-BE49-F238E27FC236}">
                <a16:creationId xmlns:a16="http://schemas.microsoft.com/office/drawing/2014/main" id="{11596524-C63D-A1E8-4A0B-8CBD7E2FD6B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820267" y="3789749"/>
            <a:ext cx="1167822" cy="4442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algn="ctr">
              <a:lnSpc>
                <a:spcPct val="100000"/>
              </a:lnSpc>
              <a:spcBef>
                <a:spcPts val="0"/>
              </a:spcBef>
              <a:defRPr lang="en-US" sz="1300" b="1" dirty="0">
                <a:solidFill>
                  <a:schemeClr val="accent1"/>
                </a:solidFill>
              </a:defRPr>
            </a:lvl1pPr>
          </a:lstStyle>
          <a:p>
            <a:pPr lvl="0" algn="ctr" defTabSz="914400"/>
            <a:r>
              <a:rPr lang="en-US" dirty="0"/>
              <a:t>Text</a:t>
            </a:r>
          </a:p>
        </p:txBody>
      </p:sp>
      <p:sp>
        <p:nvSpPr>
          <p:cNvPr id="60" name="Text Placeholder 6">
            <a:extLst>
              <a:ext uri="{FF2B5EF4-FFF2-40B4-BE49-F238E27FC236}">
                <a16:creationId xmlns:a16="http://schemas.microsoft.com/office/drawing/2014/main" id="{C50C57DB-A85B-86C2-041A-8F82ED06CDDB}"/>
              </a:ext>
            </a:extLst>
          </p:cNvPr>
          <p:cNvSpPr>
            <a:spLocks noGrp="1"/>
          </p:cNvSpPr>
          <p:nvPr userDrawn="1">
            <p:ph type="body" sz="quarter" idx="36" hasCustomPrompt="1"/>
          </p:nvPr>
        </p:nvSpPr>
        <p:spPr>
          <a:xfrm>
            <a:off x="4128078" y="3789749"/>
            <a:ext cx="1167822" cy="4442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algn="ctr">
              <a:lnSpc>
                <a:spcPct val="100000"/>
              </a:lnSpc>
              <a:spcBef>
                <a:spcPts val="0"/>
              </a:spcBef>
              <a:defRPr lang="en-US" sz="1300" b="1" dirty="0">
                <a:solidFill>
                  <a:schemeClr val="accent1"/>
                </a:solidFill>
              </a:defRPr>
            </a:lvl1pPr>
          </a:lstStyle>
          <a:p>
            <a:pPr lvl="0" algn="ctr" defTabSz="914400"/>
            <a:r>
              <a:rPr lang="en-US" dirty="0"/>
              <a:t>Text</a:t>
            </a:r>
          </a:p>
        </p:txBody>
      </p:sp>
      <p:sp>
        <p:nvSpPr>
          <p:cNvPr id="2" name="Text Placeholder 6">
            <a:extLst>
              <a:ext uri="{FF2B5EF4-FFF2-40B4-BE49-F238E27FC236}">
                <a16:creationId xmlns:a16="http://schemas.microsoft.com/office/drawing/2014/main" id="{FB3932ED-7DFC-8F1A-71CD-7B2944DAE2D2}"/>
              </a:ext>
            </a:extLst>
          </p:cNvPr>
          <p:cNvSpPr>
            <a:spLocks noGrp="1"/>
          </p:cNvSpPr>
          <p:nvPr userDrawn="1">
            <p:ph type="body" sz="quarter" idx="37" hasCustomPrompt="1"/>
          </p:nvPr>
        </p:nvSpPr>
        <p:spPr>
          <a:xfrm>
            <a:off x="5435889" y="3789749"/>
            <a:ext cx="1167822" cy="4442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algn="ctr">
              <a:lnSpc>
                <a:spcPct val="100000"/>
              </a:lnSpc>
              <a:spcBef>
                <a:spcPts val="0"/>
              </a:spcBef>
              <a:defRPr lang="en-US" sz="1300" b="1" dirty="0">
                <a:solidFill>
                  <a:schemeClr val="accent1"/>
                </a:solidFill>
              </a:defRPr>
            </a:lvl1pPr>
          </a:lstStyle>
          <a:p>
            <a:pPr lvl="0" algn="ctr" defTabSz="914400"/>
            <a:r>
              <a:rPr lang="en-US" dirty="0"/>
              <a:t>Text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8DCF427D-CCD6-828C-2DB4-669BCE8B561D}"/>
              </a:ext>
            </a:extLst>
          </p:cNvPr>
          <p:cNvSpPr>
            <a:spLocks noGrp="1"/>
          </p:cNvSpPr>
          <p:nvPr userDrawn="1">
            <p:ph type="body" sz="quarter" idx="38" hasCustomPrompt="1"/>
          </p:nvPr>
        </p:nvSpPr>
        <p:spPr>
          <a:xfrm>
            <a:off x="6743700" y="3789749"/>
            <a:ext cx="1167822" cy="4442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algn="ctr">
              <a:lnSpc>
                <a:spcPct val="100000"/>
              </a:lnSpc>
              <a:spcBef>
                <a:spcPts val="0"/>
              </a:spcBef>
              <a:defRPr lang="en-US" sz="1300" b="1" dirty="0">
                <a:solidFill>
                  <a:schemeClr val="accent1"/>
                </a:solidFill>
              </a:defRPr>
            </a:lvl1pPr>
          </a:lstStyle>
          <a:p>
            <a:pPr lvl="0" algn="ctr" defTabSz="914400"/>
            <a:r>
              <a:rPr lang="en-US" dirty="0"/>
              <a:t>Text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DCAFB0B1-1EF4-B799-4BD1-0823AEB6E46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051511" y="3789749"/>
            <a:ext cx="1167822" cy="4442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algn="ctr">
              <a:lnSpc>
                <a:spcPct val="100000"/>
              </a:lnSpc>
              <a:spcBef>
                <a:spcPts val="0"/>
              </a:spcBef>
              <a:defRPr lang="en-US" sz="1300" b="1" dirty="0">
                <a:solidFill>
                  <a:schemeClr val="accent1"/>
                </a:solidFill>
              </a:defRPr>
            </a:lvl1pPr>
          </a:lstStyle>
          <a:p>
            <a:pPr lvl="0" algn="ctr" defTabSz="914400"/>
            <a:r>
              <a:rPr lang="en-US" dirty="0"/>
              <a:t>Text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125C3D8-A158-9B36-F7C2-010D21D87B2A}"/>
              </a:ext>
            </a:extLst>
          </p:cNvPr>
          <p:cNvGrpSpPr/>
          <p:nvPr userDrawn="1"/>
        </p:nvGrpSpPr>
        <p:grpSpPr>
          <a:xfrm>
            <a:off x="2750272" y="3357980"/>
            <a:ext cx="6539055" cy="1307812"/>
            <a:chOff x="3480378" y="3357980"/>
            <a:chExt cx="6539055" cy="1307812"/>
          </a:xfrm>
        </p:grpSpPr>
        <p:sp>
          <p:nvSpPr>
            <p:cNvPr id="21" name="Arc 47">
              <a:extLst>
                <a:ext uri="{FF2B5EF4-FFF2-40B4-BE49-F238E27FC236}">
                  <a16:creationId xmlns:a16="http://schemas.microsoft.com/office/drawing/2014/main" id="{FF13ACB4-5EAC-6E24-4772-3CC881898752}"/>
                </a:ext>
              </a:extLst>
            </p:cNvPr>
            <p:cNvSpPr/>
            <p:nvPr userDrawn="1"/>
          </p:nvSpPr>
          <p:spPr>
            <a:xfrm>
              <a:off x="8711622" y="3357980"/>
              <a:ext cx="1307811" cy="1307812"/>
            </a:xfrm>
            <a:prstGeom prst="ellipse">
              <a:avLst/>
            </a:prstGeom>
            <a:ln w="571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Arc 47">
              <a:extLst>
                <a:ext uri="{FF2B5EF4-FFF2-40B4-BE49-F238E27FC236}">
                  <a16:creationId xmlns:a16="http://schemas.microsoft.com/office/drawing/2014/main" id="{4DFCAD89-E639-B4AC-2D2E-780EBC33946B}"/>
                </a:ext>
              </a:extLst>
            </p:cNvPr>
            <p:cNvSpPr/>
            <p:nvPr userDrawn="1"/>
          </p:nvSpPr>
          <p:spPr>
            <a:xfrm>
              <a:off x="6096000" y="3357980"/>
              <a:ext cx="1307811" cy="1307812"/>
            </a:xfrm>
            <a:prstGeom prst="ellipse">
              <a:avLst/>
            </a:prstGeom>
            <a:ln w="571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Arc 48">
              <a:extLst>
                <a:ext uri="{FF2B5EF4-FFF2-40B4-BE49-F238E27FC236}">
                  <a16:creationId xmlns:a16="http://schemas.microsoft.com/office/drawing/2014/main" id="{47B1ADBE-455A-963E-1C2E-7F6C24DAA7AB}"/>
                </a:ext>
              </a:extLst>
            </p:cNvPr>
            <p:cNvSpPr/>
            <p:nvPr userDrawn="1"/>
          </p:nvSpPr>
          <p:spPr>
            <a:xfrm flipV="1">
              <a:off x="7403811" y="3357980"/>
              <a:ext cx="1307811" cy="1307812"/>
            </a:xfrm>
            <a:prstGeom prst="ellipse">
              <a:avLst/>
            </a:prstGeom>
            <a:ln w="571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8" name="Arc 47">
              <a:extLst>
                <a:ext uri="{FF2B5EF4-FFF2-40B4-BE49-F238E27FC236}">
                  <a16:creationId xmlns:a16="http://schemas.microsoft.com/office/drawing/2014/main" id="{2E0450EB-66B2-DC14-F393-BD8A7A0A9157}"/>
                </a:ext>
              </a:extLst>
            </p:cNvPr>
            <p:cNvSpPr/>
            <p:nvPr userDrawn="1"/>
          </p:nvSpPr>
          <p:spPr>
            <a:xfrm>
              <a:off x="3480378" y="3357980"/>
              <a:ext cx="1307811" cy="1307812"/>
            </a:xfrm>
            <a:prstGeom prst="ellipse">
              <a:avLst/>
            </a:prstGeom>
            <a:ln w="571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Arc 48">
              <a:extLst>
                <a:ext uri="{FF2B5EF4-FFF2-40B4-BE49-F238E27FC236}">
                  <a16:creationId xmlns:a16="http://schemas.microsoft.com/office/drawing/2014/main" id="{DD0AB41B-2216-D3DF-637B-CBCFC365A0AA}"/>
                </a:ext>
              </a:extLst>
            </p:cNvPr>
            <p:cNvSpPr/>
            <p:nvPr userDrawn="1"/>
          </p:nvSpPr>
          <p:spPr>
            <a:xfrm flipV="1">
              <a:off x="4788189" y="3357980"/>
              <a:ext cx="1307811" cy="1307812"/>
            </a:xfrm>
            <a:prstGeom prst="ellipse">
              <a:avLst/>
            </a:prstGeom>
            <a:ln w="571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Arc 29">
              <a:extLst>
                <a:ext uri="{FF2B5EF4-FFF2-40B4-BE49-F238E27FC236}">
                  <a16:creationId xmlns:a16="http://schemas.microsoft.com/office/drawing/2014/main" id="{0FEC80B5-0AC6-5468-8EEE-9CC67824A202}"/>
                </a:ext>
              </a:extLst>
            </p:cNvPr>
            <p:cNvSpPr/>
            <p:nvPr userDrawn="1"/>
          </p:nvSpPr>
          <p:spPr>
            <a:xfrm>
              <a:off x="3480378" y="3357980"/>
              <a:ext cx="1307811" cy="1307812"/>
            </a:xfrm>
            <a:prstGeom prst="arc">
              <a:avLst>
                <a:gd name="adj1" fmla="val 10792152"/>
                <a:gd name="adj2" fmla="val 0"/>
              </a:avLst>
            </a:prstGeom>
            <a:ln w="57150" cap="rnd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" name="Arc 30">
              <a:extLst>
                <a:ext uri="{FF2B5EF4-FFF2-40B4-BE49-F238E27FC236}">
                  <a16:creationId xmlns:a16="http://schemas.microsoft.com/office/drawing/2014/main" id="{4101E0C2-EB44-0B83-7434-2E13B56CA1E8}"/>
                </a:ext>
              </a:extLst>
            </p:cNvPr>
            <p:cNvSpPr/>
            <p:nvPr userDrawn="1"/>
          </p:nvSpPr>
          <p:spPr>
            <a:xfrm flipV="1">
              <a:off x="4788189" y="3357980"/>
              <a:ext cx="1307811" cy="1307812"/>
            </a:xfrm>
            <a:prstGeom prst="arc">
              <a:avLst>
                <a:gd name="adj1" fmla="val 10790197"/>
                <a:gd name="adj2" fmla="val 0"/>
              </a:avLst>
            </a:prstGeom>
            <a:ln w="57150" cap="rnd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Arc 8">
              <a:extLst>
                <a:ext uri="{FF2B5EF4-FFF2-40B4-BE49-F238E27FC236}">
                  <a16:creationId xmlns:a16="http://schemas.microsoft.com/office/drawing/2014/main" id="{78D106D0-F083-A044-5D3E-99D03C0C04A3}"/>
                </a:ext>
              </a:extLst>
            </p:cNvPr>
            <p:cNvSpPr/>
            <p:nvPr userDrawn="1"/>
          </p:nvSpPr>
          <p:spPr>
            <a:xfrm>
              <a:off x="6096000" y="3357980"/>
              <a:ext cx="1307811" cy="1307812"/>
            </a:xfrm>
            <a:prstGeom prst="arc">
              <a:avLst>
                <a:gd name="adj1" fmla="val 10792152"/>
                <a:gd name="adj2" fmla="val 0"/>
              </a:avLst>
            </a:prstGeom>
            <a:ln w="57150" cap="rnd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Arc 9">
              <a:extLst>
                <a:ext uri="{FF2B5EF4-FFF2-40B4-BE49-F238E27FC236}">
                  <a16:creationId xmlns:a16="http://schemas.microsoft.com/office/drawing/2014/main" id="{0E88438E-4324-590F-143C-8F2AF64D60A4}"/>
                </a:ext>
              </a:extLst>
            </p:cNvPr>
            <p:cNvSpPr/>
            <p:nvPr userDrawn="1"/>
          </p:nvSpPr>
          <p:spPr>
            <a:xfrm flipV="1">
              <a:off x="7403811" y="3357980"/>
              <a:ext cx="1307811" cy="1307812"/>
            </a:xfrm>
            <a:prstGeom prst="arc">
              <a:avLst>
                <a:gd name="adj1" fmla="val 10790197"/>
                <a:gd name="adj2" fmla="val 0"/>
              </a:avLst>
            </a:prstGeom>
            <a:ln w="57150" cap="rnd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" name="Arc 21">
              <a:extLst>
                <a:ext uri="{FF2B5EF4-FFF2-40B4-BE49-F238E27FC236}">
                  <a16:creationId xmlns:a16="http://schemas.microsoft.com/office/drawing/2014/main" id="{5933DD6D-7612-2211-9F85-2788C511AC3F}"/>
                </a:ext>
              </a:extLst>
            </p:cNvPr>
            <p:cNvSpPr/>
            <p:nvPr userDrawn="1"/>
          </p:nvSpPr>
          <p:spPr>
            <a:xfrm>
              <a:off x="8711622" y="3357980"/>
              <a:ext cx="1307811" cy="1307812"/>
            </a:xfrm>
            <a:prstGeom prst="arc">
              <a:avLst>
                <a:gd name="adj1" fmla="val 10792152"/>
                <a:gd name="adj2" fmla="val 0"/>
              </a:avLst>
            </a:prstGeom>
            <a:ln w="57150" cap="rnd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0C80C2D5-FBC0-7694-D92B-796EAC59D25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2373515" y="2381497"/>
            <a:ext cx="2061326" cy="816353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/>
            </a:lvl1pPr>
            <a:lvl2pPr>
              <a:spcBef>
                <a:spcPts val="400"/>
              </a:spcBef>
              <a:defRPr/>
            </a:lvl2pPr>
            <a:lvl3pPr>
              <a:spcBef>
                <a:spcPts val="400"/>
              </a:spcBef>
              <a:defRPr/>
            </a:lvl3pPr>
            <a:lvl4pPr>
              <a:spcBef>
                <a:spcPts val="400"/>
              </a:spcBef>
              <a:defRPr/>
            </a:lvl4pPr>
            <a:lvl5pPr>
              <a:spcBef>
                <a:spcPts val="40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Text Placeholder 6">
            <a:extLst>
              <a:ext uri="{FF2B5EF4-FFF2-40B4-BE49-F238E27FC236}">
                <a16:creationId xmlns:a16="http://schemas.microsoft.com/office/drawing/2014/main" id="{D9FC636E-821A-9F7D-C08A-511A6BA2850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373515" y="1703894"/>
            <a:ext cx="2061326" cy="643283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400" b="1"/>
            </a:lvl1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26" name="Text Placeholder 7">
            <a:extLst>
              <a:ext uri="{FF2B5EF4-FFF2-40B4-BE49-F238E27FC236}">
                <a16:creationId xmlns:a16="http://schemas.microsoft.com/office/drawing/2014/main" id="{A8A1D0B3-26E4-3001-57ED-EC984A5B03A0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4989137" y="2381497"/>
            <a:ext cx="2061326" cy="816353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/>
            </a:lvl1pPr>
            <a:lvl2pPr>
              <a:spcBef>
                <a:spcPts val="400"/>
              </a:spcBef>
              <a:defRPr/>
            </a:lvl2pPr>
            <a:lvl3pPr>
              <a:spcBef>
                <a:spcPts val="400"/>
              </a:spcBef>
              <a:defRPr/>
            </a:lvl3pPr>
            <a:lvl4pPr>
              <a:spcBef>
                <a:spcPts val="400"/>
              </a:spcBef>
              <a:defRPr/>
            </a:lvl4pPr>
            <a:lvl5pPr>
              <a:spcBef>
                <a:spcPts val="40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7" name="Text Placeholder 6">
            <a:extLst>
              <a:ext uri="{FF2B5EF4-FFF2-40B4-BE49-F238E27FC236}">
                <a16:creationId xmlns:a16="http://schemas.microsoft.com/office/drawing/2014/main" id="{5F0020E0-506A-75A6-1201-AD6F6EF5717E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4989137" y="1703894"/>
            <a:ext cx="2061326" cy="643283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400" b="1"/>
            </a:lvl1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id="{7B02848F-53B4-F2FA-FC8A-E17300CE5569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7604759" y="2381497"/>
            <a:ext cx="2061326" cy="816353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/>
            </a:lvl1pPr>
            <a:lvl2pPr>
              <a:spcBef>
                <a:spcPts val="400"/>
              </a:spcBef>
              <a:defRPr/>
            </a:lvl2pPr>
            <a:lvl3pPr>
              <a:spcBef>
                <a:spcPts val="400"/>
              </a:spcBef>
              <a:defRPr/>
            </a:lvl3pPr>
            <a:lvl4pPr>
              <a:spcBef>
                <a:spcPts val="400"/>
              </a:spcBef>
              <a:defRPr/>
            </a:lvl4pPr>
            <a:lvl5pPr>
              <a:spcBef>
                <a:spcPts val="40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9" name="Text Placeholder 6">
            <a:extLst>
              <a:ext uri="{FF2B5EF4-FFF2-40B4-BE49-F238E27FC236}">
                <a16:creationId xmlns:a16="http://schemas.microsoft.com/office/drawing/2014/main" id="{0F51AAA0-5B8F-462D-472E-7118D99CAE4A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604759" y="1703894"/>
            <a:ext cx="2061326" cy="643283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400" b="1"/>
            </a:lvl1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32" name="Text Placeholder 7">
            <a:extLst>
              <a:ext uri="{FF2B5EF4-FFF2-40B4-BE49-F238E27FC236}">
                <a16:creationId xmlns:a16="http://schemas.microsoft.com/office/drawing/2014/main" id="{0650EE1F-926B-F03A-FD76-864F6578C2B4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3680459" y="5455255"/>
            <a:ext cx="2061326" cy="816353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/>
            </a:lvl1pPr>
            <a:lvl2pPr>
              <a:spcBef>
                <a:spcPts val="400"/>
              </a:spcBef>
              <a:defRPr/>
            </a:lvl2pPr>
            <a:lvl3pPr>
              <a:spcBef>
                <a:spcPts val="400"/>
              </a:spcBef>
              <a:defRPr/>
            </a:lvl3pPr>
            <a:lvl4pPr>
              <a:spcBef>
                <a:spcPts val="400"/>
              </a:spcBef>
              <a:defRPr/>
            </a:lvl4pPr>
            <a:lvl5pPr>
              <a:spcBef>
                <a:spcPts val="40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3" name="Text Placeholder 6">
            <a:extLst>
              <a:ext uri="{FF2B5EF4-FFF2-40B4-BE49-F238E27FC236}">
                <a16:creationId xmlns:a16="http://schemas.microsoft.com/office/drawing/2014/main" id="{45886628-E69F-EA44-6727-D3B44CEF1FAD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3680459" y="4777652"/>
            <a:ext cx="2061326" cy="643283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400" b="1"/>
            </a:lvl1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37" name="Text Placeholder 7">
            <a:extLst>
              <a:ext uri="{FF2B5EF4-FFF2-40B4-BE49-F238E27FC236}">
                <a16:creationId xmlns:a16="http://schemas.microsoft.com/office/drawing/2014/main" id="{D2C2018F-11EE-504E-FB05-4A3F7F1B3543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6297818" y="5455255"/>
            <a:ext cx="2061326" cy="816353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/>
            </a:lvl1pPr>
            <a:lvl2pPr>
              <a:spcBef>
                <a:spcPts val="400"/>
              </a:spcBef>
              <a:defRPr/>
            </a:lvl2pPr>
            <a:lvl3pPr>
              <a:spcBef>
                <a:spcPts val="400"/>
              </a:spcBef>
              <a:defRPr/>
            </a:lvl3pPr>
            <a:lvl4pPr>
              <a:spcBef>
                <a:spcPts val="400"/>
              </a:spcBef>
              <a:defRPr/>
            </a:lvl4pPr>
            <a:lvl5pPr>
              <a:spcBef>
                <a:spcPts val="40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8" name="Text Placeholder 6">
            <a:extLst>
              <a:ext uri="{FF2B5EF4-FFF2-40B4-BE49-F238E27FC236}">
                <a16:creationId xmlns:a16="http://schemas.microsoft.com/office/drawing/2014/main" id="{28F9AE6F-F3CC-00A2-7E50-0B576D2D0331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297818" y="4777652"/>
            <a:ext cx="2061326" cy="643283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400" b="1"/>
            </a:lvl1pPr>
          </a:lstStyle>
          <a:p>
            <a:pPr lvl="0"/>
            <a:r>
              <a:rPr lang="en-US" dirty="0"/>
              <a:t>Click to edit master</a:t>
            </a:r>
          </a:p>
        </p:txBody>
      </p:sp>
    </p:spTree>
    <p:extLst>
      <p:ext uri="{BB962C8B-B14F-4D97-AF65-F5344CB8AC3E}">
        <p14:creationId xmlns:p14="http://schemas.microsoft.com/office/powerpoint/2010/main" val="12329584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I60V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07397F2-212D-3A9C-585D-F7362936EAC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ID"/>
              <a:t>PRESENTATION TITLE</a:t>
            </a:r>
            <a:endParaRPr lang="en-ID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5C6FE0-5103-FAEE-F71B-5E68DD283BE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6F24BE-8BEB-403A-BDCC-38E201D0662D}" type="slidenum">
              <a:rPr lang="en-ID" smtClean="0"/>
              <a:pPr/>
              <a:t>‹#›</a:t>
            </a:fld>
            <a:endParaRPr lang="en-ID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473C5E4-D933-2FBD-3307-9533856ABE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016" y="583764"/>
            <a:ext cx="10490623" cy="960000"/>
          </a:xfrm>
        </p:spPr>
        <p:txBody>
          <a:bodyPr anchor="t">
            <a:noAutofit/>
          </a:bodyPr>
          <a:lstStyle/>
          <a:p>
            <a:r>
              <a:rPr lang="en-US" dirty="0"/>
              <a:t>Click to edit Master title style</a:t>
            </a:r>
            <a:endParaRPr lang="en-UZ" dirty="0"/>
          </a:p>
        </p:txBody>
      </p:sp>
      <p:sp>
        <p:nvSpPr>
          <p:cNvPr id="34" name="Text Placeholder 6">
            <a:extLst>
              <a:ext uri="{FF2B5EF4-FFF2-40B4-BE49-F238E27FC236}">
                <a16:creationId xmlns:a16="http://schemas.microsoft.com/office/drawing/2014/main" id="{11596524-C63D-A1E8-4A0B-8CBD7E2FD6B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175887" y="3789749"/>
            <a:ext cx="1167822" cy="4442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algn="ctr">
              <a:lnSpc>
                <a:spcPct val="100000"/>
              </a:lnSpc>
              <a:spcBef>
                <a:spcPts val="0"/>
              </a:spcBef>
              <a:defRPr lang="en-US" sz="1300" b="1" dirty="0">
                <a:solidFill>
                  <a:schemeClr val="accent1"/>
                </a:solidFill>
              </a:defRPr>
            </a:lvl1pPr>
          </a:lstStyle>
          <a:p>
            <a:pPr lvl="0" algn="ctr" defTabSz="914400"/>
            <a:r>
              <a:rPr lang="en-US" dirty="0"/>
              <a:t>Text</a:t>
            </a:r>
          </a:p>
        </p:txBody>
      </p:sp>
      <p:sp>
        <p:nvSpPr>
          <p:cNvPr id="60" name="Text Placeholder 6">
            <a:extLst>
              <a:ext uri="{FF2B5EF4-FFF2-40B4-BE49-F238E27FC236}">
                <a16:creationId xmlns:a16="http://schemas.microsoft.com/office/drawing/2014/main" id="{C50C57DB-A85B-86C2-041A-8F82ED06CDDB}"/>
              </a:ext>
            </a:extLst>
          </p:cNvPr>
          <p:cNvSpPr>
            <a:spLocks noGrp="1"/>
          </p:cNvSpPr>
          <p:nvPr userDrawn="1">
            <p:ph type="body" sz="quarter" idx="36" hasCustomPrompt="1"/>
          </p:nvPr>
        </p:nvSpPr>
        <p:spPr>
          <a:xfrm>
            <a:off x="3483698" y="3789749"/>
            <a:ext cx="1167822" cy="4442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algn="ctr">
              <a:lnSpc>
                <a:spcPct val="100000"/>
              </a:lnSpc>
              <a:spcBef>
                <a:spcPts val="0"/>
              </a:spcBef>
              <a:defRPr lang="en-US" sz="1300" b="1" dirty="0">
                <a:solidFill>
                  <a:schemeClr val="accent1"/>
                </a:solidFill>
              </a:defRPr>
            </a:lvl1pPr>
          </a:lstStyle>
          <a:p>
            <a:pPr lvl="0" algn="ctr" defTabSz="914400"/>
            <a:r>
              <a:rPr lang="en-US" dirty="0"/>
              <a:t>Text</a:t>
            </a:r>
          </a:p>
        </p:txBody>
      </p:sp>
      <p:sp>
        <p:nvSpPr>
          <p:cNvPr id="2" name="Text Placeholder 6">
            <a:extLst>
              <a:ext uri="{FF2B5EF4-FFF2-40B4-BE49-F238E27FC236}">
                <a16:creationId xmlns:a16="http://schemas.microsoft.com/office/drawing/2014/main" id="{FB3932ED-7DFC-8F1A-71CD-7B2944DAE2D2}"/>
              </a:ext>
            </a:extLst>
          </p:cNvPr>
          <p:cNvSpPr>
            <a:spLocks noGrp="1"/>
          </p:cNvSpPr>
          <p:nvPr userDrawn="1">
            <p:ph type="body" sz="quarter" idx="37" hasCustomPrompt="1"/>
          </p:nvPr>
        </p:nvSpPr>
        <p:spPr>
          <a:xfrm>
            <a:off x="4791509" y="3789749"/>
            <a:ext cx="1167822" cy="4442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algn="ctr">
              <a:lnSpc>
                <a:spcPct val="100000"/>
              </a:lnSpc>
              <a:spcBef>
                <a:spcPts val="0"/>
              </a:spcBef>
              <a:defRPr lang="en-US" sz="1300" b="1" dirty="0">
                <a:solidFill>
                  <a:schemeClr val="accent1"/>
                </a:solidFill>
              </a:defRPr>
            </a:lvl1pPr>
          </a:lstStyle>
          <a:p>
            <a:pPr lvl="0" algn="ctr" defTabSz="914400"/>
            <a:r>
              <a:rPr lang="en-US" dirty="0"/>
              <a:t>Text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8DCF427D-CCD6-828C-2DB4-669BCE8B561D}"/>
              </a:ext>
            </a:extLst>
          </p:cNvPr>
          <p:cNvSpPr>
            <a:spLocks noGrp="1"/>
          </p:cNvSpPr>
          <p:nvPr userDrawn="1">
            <p:ph type="body" sz="quarter" idx="38" hasCustomPrompt="1"/>
          </p:nvPr>
        </p:nvSpPr>
        <p:spPr>
          <a:xfrm>
            <a:off x="6099320" y="3789749"/>
            <a:ext cx="1167822" cy="4442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algn="ctr">
              <a:lnSpc>
                <a:spcPct val="100000"/>
              </a:lnSpc>
              <a:spcBef>
                <a:spcPts val="0"/>
              </a:spcBef>
              <a:defRPr lang="en-US" sz="1300" b="1" dirty="0">
                <a:solidFill>
                  <a:schemeClr val="accent1"/>
                </a:solidFill>
              </a:defRPr>
            </a:lvl1pPr>
          </a:lstStyle>
          <a:p>
            <a:pPr lvl="0" algn="ctr" defTabSz="914400"/>
            <a:r>
              <a:rPr lang="en-US" dirty="0"/>
              <a:t>Text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DCAFB0B1-1EF4-B799-4BD1-0823AEB6E46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7407131" y="3789749"/>
            <a:ext cx="1167822" cy="4442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algn="ctr">
              <a:lnSpc>
                <a:spcPct val="100000"/>
              </a:lnSpc>
              <a:spcBef>
                <a:spcPts val="0"/>
              </a:spcBef>
              <a:defRPr lang="en-US" sz="1300" b="1" dirty="0">
                <a:solidFill>
                  <a:schemeClr val="accent1"/>
                </a:solidFill>
              </a:defRPr>
            </a:lvl1pPr>
          </a:lstStyle>
          <a:p>
            <a:pPr lvl="0" algn="ctr" defTabSz="914400"/>
            <a:r>
              <a:rPr lang="en-US" dirty="0"/>
              <a:t>Text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0C80C2D5-FBC0-7694-D92B-796EAC59D258}"/>
              </a:ext>
            </a:extLst>
          </p:cNvPr>
          <p:cNvSpPr>
            <a:spLocks noGrp="1"/>
          </p:cNvSpPr>
          <p:nvPr userDrawn="1">
            <p:ph type="body" sz="quarter" idx="33"/>
          </p:nvPr>
        </p:nvSpPr>
        <p:spPr>
          <a:xfrm>
            <a:off x="1684830" y="2381497"/>
            <a:ext cx="2149936" cy="816353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/>
            </a:lvl1pPr>
            <a:lvl2pPr>
              <a:spcBef>
                <a:spcPts val="400"/>
              </a:spcBef>
              <a:defRPr/>
            </a:lvl2pPr>
            <a:lvl3pPr>
              <a:spcBef>
                <a:spcPts val="400"/>
              </a:spcBef>
              <a:defRPr/>
            </a:lvl3pPr>
            <a:lvl4pPr>
              <a:spcBef>
                <a:spcPts val="400"/>
              </a:spcBef>
              <a:defRPr/>
            </a:lvl4pPr>
            <a:lvl5pPr>
              <a:spcBef>
                <a:spcPts val="40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Text Placeholder 6">
            <a:extLst>
              <a:ext uri="{FF2B5EF4-FFF2-40B4-BE49-F238E27FC236}">
                <a16:creationId xmlns:a16="http://schemas.microsoft.com/office/drawing/2014/main" id="{D9FC636E-821A-9F7D-C08A-511A6BA2850B}"/>
              </a:ext>
            </a:extLst>
          </p:cNvPr>
          <p:cNvSpPr>
            <a:spLocks noGrp="1"/>
          </p:cNvSpPr>
          <p:nvPr userDrawn="1">
            <p:ph type="body" sz="quarter" idx="34" hasCustomPrompt="1"/>
          </p:nvPr>
        </p:nvSpPr>
        <p:spPr>
          <a:xfrm>
            <a:off x="1684830" y="1703894"/>
            <a:ext cx="2149936" cy="643283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400" b="1"/>
            </a:lvl1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26" name="Text Placeholder 7">
            <a:extLst>
              <a:ext uri="{FF2B5EF4-FFF2-40B4-BE49-F238E27FC236}">
                <a16:creationId xmlns:a16="http://schemas.microsoft.com/office/drawing/2014/main" id="{A8A1D0B3-26E4-3001-57ED-EC984A5B03A0}"/>
              </a:ext>
            </a:extLst>
          </p:cNvPr>
          <p:cNvSpPr>
            <a:spLocks noGrp="1"/>
          </p:cNvSpPr>
          <p:nvPr userDrawn="1">
            <p:ph type="body" sz="quarter" idx="40"/>
          </p:nvPr>
        </p:nvSpPr>
        <p:spPr>
          <a:xfrm>
            <a:off x="4300452" y="2381497"/>
            <a:ext cx="2149936" cy="816353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/>
            </a:lvl1pPr>
            <a:lvl2pPr>
              <a:spcBef>
                <a:spcPts val="400"/>
              </a:spcBef>
              <a:defRPr/>
            </a:lvl2pPr>
            <a:lvl3pPr>
              <a:spcBef>
                <a:spcPts val="400"/>
              </a:spcBef>
              <a:defRPr/>
            </a:lvl3pPr>
            <a:lvl4pPr>
              <a:spcBef>
                <a:spcPts val="400"/>
              </a:spcBef>
              <a:defRPr/>
            </a:lvl4pPr>
            <a:lvl5pPr>
              <a:spcBef>
                <a:spcPts val="40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7" name="Text Placeholder 6">
            <a:extLst>
              <a:ext uri="{FF2B5EF4-FFF2-40B4-BE49-F238E27FC236}">
                <a16:creationId xmlns:a16="http://schemas.microsoft.com/office/drawing/2014/main" id="{5F0020E0-506A-75A6-1201-AD6F6EF5717E}"/>
              </a:ext>
            </a:extLst>
          </p:cNvPr>
          <p:cNvSpPr>
            <a:spLocks noGrp="1"/>
          </p:cNvSpPr>
          <p:nvPr userDrawn="1">
            <p:ph type="body" sz="quarter" idx="41" hasCustomPrompt="1"/>
          </p:nvPr>
        </p:nvSpPr>
        <p:spPr>
          <a:xfrm>
            <a:off x="4300452" y="1703894"/>
            <a:ext cx="2149936" cy="643283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400" b="1"/>
            </a:lvl1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id="{7B02848F-53B4-F2FA-FC8A-E17300CE5569}"/>
              </a:ext>
            </a:extLst>
          </p:cNvPr>
          <p:cNvSpPr>
            <a:spLocks noGrp="1"/>
          </p:cNvSpPr>
          <p:nvPr userDrawn="1">
            <p:ph type="body" sz="quarter" idx="42"/>
          </p:nvPr>
        </p:nvSpPr>
        <p:spPr>
          <a:xfrm>
            <a:off x="6916074" y="2381497"/>
            <a:ext cx="2149936" cy="816353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/>
            </a:lvl1pPr>
            <a:lvl2pPr>
              <a:spcBef>
                <a:spcPts val="400"/>
              </a:spcBef>
              <a:defRPr/>
            </a:lvl2pPr>
            <a:lvl3pPr>
              <a:spcBef>
                <a:spcPts val="400"/>
              </a:spcBef>
              <a:defRPr/>
            </a:lvl3pPr>
            <a:lvl4pPr>
              <a:spcBef>
                <a:spcPts val="400"/>
              </a:spcBef>
              <a:defRPr/>
            </a:lvl4pPr>
            <a:lvl5pPr>
              <a:spcBef>
                <a:spcPts val="40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9" name="Text Placeholder 6">
            <a:extLst>
              <a:ext uri="{FF2B5EF4-FFF2-40B4-BE49-F238E27FC236}">
                <a16:creationId xmlns:a16="http://schemas.microsoft.com/office/drawing/2014/main" id="{0F51AAA0-5B8F-462D-472E-7118D99CAE4A}"/>
              </a:ext>
            </a:extLst>
          </p:cNvPr>
          <p:cNvSpPr>
            <a:spLocks noGrp="1"/>
          </p:cNvSpPr>
          <p:nvPr userDrawn="1">
            <p:ph type="body" sz="quarter" idx="43" hasCustomPrompt="1"/>
          </p:nvPr>
        </p:nvSpPr>
        <p:spPr>
          <a:xfrm>
            <a:off x="6916074" y="1703894"/>
            <a:ext cx="2149936" cy="643283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400" b="1"/>
            </a:lvl1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32" name="Text Placeholder 7">
            <a:extLst>
              <a:ext uri="{FF2B5EF4-FFF2-40B4-BE49-F238E27FC236}">
                <a16:creationId xmlns:a16="http://schemas.microsoft.com/office/drawing/2014/main" id="{0650EE1F-926B-F03A-FD76-864F6578C2B4}"/>
              </a:ext>
            </a:extLst>
          </p:cNvPr>
          <p:cNvSpPr>
            <a:spLocks noGrp="1"/>
          </p:cNvSpPr>
          <p:nvPr userDrawn="1">
            <p:ph type="body" sz="quarter" idx="44"/>
          </p:nvPr>
        </p:nvSpPr>
        <p:spPr>
          <a:xfrm>
            <a:off x="2991774" y="5455255"/>
            <a:ext cx="2149936" cy="816353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/>
            </a:lvl1pPr>
            <a:lvl2pPr>
              <a:spcBef>
                <a:spcPts val="400"/>
              </a:spcBef>
              <a:defRPr/>
            </a:lvl2pPr>
            <a:lvl3pPr>
              <a:spcBef>
                <a:spcPts val="400"/>
              </a:spcBef>
              <a:defRPr/>
            </a:lvl3pPr>
            <a:lvl4pPr>
              <a:spcBef>
                <a:spcPts val="400"/>
              </a:spcBef>
              <a:defRPr/>
            </a:lvl4pPr>
            <a:lvl5pPr>
              <a:spcBef>
                <a:spcPts val="40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3" name="Text Placeholder 6">
            <a:extLst>
              <a:ext uri="{FF2B5EF4-FFF2-40B4-BE49-F238E27FC236}">
                <a16:creationId xmlns:a16="http://schemas.microsoft.com/office/drawing/2014/main" id="{45886628-E69F-EA44-6727-D3B44CEF1FAD}"/>
              </a:ext>
            </a:extLst>
          </p:cNvPr>
          <p:cNvSpPr>
            <a:spLocks noGrp="1"/>
          </p:cNvSpPr>
          <p:nvPr userDrawn="1">
            <p:ph type="body" sz="quarter" idx="45" hasCustomPrompt="1"/>
          </p:nvPr>
        </p:nvSpPr>
        <p:spPr>
          <a:xfrm>
            <a:off x="2991774" y="4777652"/>
            <a:ext cx="2149936" cy="643283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400" b="1"/>
            </a:lvl1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37" name="Text Placeholder 7">
            <a:extLst>
              <a:ext uri="{FF2B5EF4-FFF2-40B4-BE49-F238E27FC236}">
                <a16:creationId xmlns:a16="http://schemas.microsoft.com/office/drawing/2014/main" id="{D2C2018F-11EE-504E-FB05-4A3F7F1B3543}"/>
              </a:ext>
            </a:extLst>
          </p:cNvPr>
          <p:cNvSpPr>
            <a:spLocks noGrp="1"/>
          </p:cNvSpPr>
          <p:nvPr userDrawn="1">
            <p:ph type="body" sz="quarter" idx="46"/>
          </p:nvPr>
        </p:nvSpPr>
        <p:spPr>
          <a:xfrm>
            <a:off x="5609133" y="5455255"/>
            <a:ext cx="2149936" cy="816353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/>
            </a:lvl1pPr>
            <a:lvl2pPr>
              <a:spcBef>
                <a:spcPts val="400"/>
              </a:spcBef>
              <a:defRPr/>
            </a:lvl2pPr>
            <a:lvl3pPr>
              <a:spcBef>
                <a:spcPts val="400"/>
              </a:spcBef>
              <a:defRPr/>
            </a:lvl3pPr>
            <a:lvl4pPr>
              <a:spcBef>
                <a:spcPts val="400"/>
              </a:spcBef>
              <a:defRPr/>
            </a:lvl4pPr>
            <a:lvl5pPr>
              <a:spcBef>
                <a:spcPts val="40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8" name="Text Placeholder 6">
            <a:extLst>
              <a:ext uri="{FF2B5EF4-FFF2-40B4-BE49-F238E27FC236}">
                <a16:creationId xmlns:a16="http://schemas.microsoft.com/office/drawing/2014/main" id="{28F9AE6F-F3CC-00A2-7E50-0B576D2D0331}"/>
              </a:ext>
            </a:extLst>
          </p:cNvPr>
          <p:cNvSpPr>
            <a:spLocks noGrp="1"/>
          </p:cNvSpPr>
          <p:nvPr userDrawn="1">
            <p:ph type="body" sz="quarter" idx="47" hasCustomPrompt="1"/>
          </p:nvPr>
        </p:nvSpPr>
        <p:spPr>
          <a:xfrm>
            <a:off x="5609133" y="4777652"/>
            <a:ext cx="2149936" cy="643283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400" b="1"/>
            </a:lvl1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8CE35E0-2B49-B13B-6324-7B39107ADB69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714942" y="3789749"/>
            <a:ext cx="1167822" cy="4442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algn="ctr">
              <a:lnSpc>
                <a:spcPct val="100000"/>
              </a:lnSpc>
              <a:spcBef>
                <a:spcPts val="0"/>
              </a:spcBef>
              <a:defRPr lang="en-US" sz="1300" b="1" dirty="0">
                <a:solidFill>
                  <a:schemeClr val="accent1"/>
                </a:solidFill>
              </a:defRPr>
            </a:lvl1pPr>
          </a:lstStyle>
          <a:p>
            <a:pPr lvl="0" algn="ctr" defTabSz="914400"/>
            <a:r>
              <a:rPr lang="en-US" dirty="0"/>
              <a:t>Text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D6BAD6B-7A61-1403-4E7B-249085C402F5}"/>
              </a:ext>
            </a:extLst>
          </p:cNvPr>
          <p:cNvGrpSpPr/>
          <p:nvPr userDrawn="1"/>
        </p:nvGrpSpPr>
        <p:grpSpPr>
          <a:xfrm>
            <a:off x="2105892" y="3357980"/>
            <a:ext cx="7846866" cy="1307812"/>
            <a:chOff x="2105892" y="3357980"/>
            <a:chExt cx="7846866" cy="1307812"/>
          </a:xfrm>
        </p:grpSpPr>
        <p:sp>
          <p:nvSpPr>
            <p:cNvPr id="8" name="Arc 48">
              <a:extLst>
                <a:ext uri="{FF2B5EF4-FFF2-40B4-BE49-F238E27FC236}">
                  <a16:creationId xmlns:a16="http://schemas.microsoft.com/office/drawing/2014/main" id="{0B88129D-D7BA-FDEC-E960-B17B187EB65A}"/>
                </a:ext>
              </a:extLst>
            </p:cNvPr>
            <p:cNvSpPr/>
            <p:nvPr userDrawn="1"/>
          </p:nvSpPr>
          <p:spPr>
            <a:xfrm flipV="1">
              <a:off x="8644947" y="3357980"/>
              <a:ext cx="1307811" cy="1307812"/>
            </a:xfrm>
            <a:prstGeom prst="ellipse">
              <a:avLst/>
            </a:prstGeom>
            <a:ln w="571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Arc 47">
              <a:extLst>
                <a:ext uri="{FF2B5EF4-FFF2-40B4-BE49-F238E27FC236}">
                  <a16:creationId xmlns:a16="http://schemas.microsoft.com/office/drawing/2014/main" id="{FF13ACB4-5EAC-6E24-4772-3CC881898752}"/>
                </a:ext>
              </a:extLst>
            </p:cNvPr>
            <p:cNvSpPr/>
            <p:nvPr userDrawn="1"/>
          </p:nvSpPr>
          <p:spPr>
            <a:xfrm>
              <a:off x="7337136" y="3357980"/>
              <a:ext cx="1307811" cy="1307812"/>
            </a:xfrm>
            <a:prstGeom prst="ellipse">
              <a:avLst/>
            </a:prstGeom>
            <a:ln w="571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Arc 47">
              <a:extLst>
                <a:ext uri="{FF2B5EF4-FFF2-40B4-BE49-F238E27FC236}">
                  <a16:creationId xmlns:a16="http://schemas.microsoft.com/office/drawing/2014/main" id="{4DFCAD89-E639-B4AC-2D2E-780EBC33946B}"/>
                </a:ext>
              </a:extLst>
            </p:cNvPr>
            <p:cNvSpPr/>
            <p:nvPr userDrawn="1"/>
          </p:nvSpPr>
          <p:spPr>
            <a:xfrm>
              <a:off x="4721514" y="3357980"/>
              <a:ext cx="1307811" cy="1307812"/>
            </a:xfrm>
            <a:prstGeom prst="ellipse">
              <a:avLst/>
            </a:prstGeom>
            <a:ln w="571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Arc 48">
              <a:extLst>
                <a:ext uri="{FF2B5EF4-FFF2-40B4-BE49-F238E27FC236}">
                  <a16:creationId xmlns:a16="http://schemas.microsoft.com/office/drawing/2014/main" id="{47B1ADBE-455A-963E-1C2E-7F6C24DAA7AB}"/>
                </a:ext>
              </a:extLst>
            </p:cNvPr>
            <p:cNvSpPr/>
            <p:nvPr userDrawn="1"/>
          </p:nvSpPr>
          <p:spPr>
            <a:xfrm flipV="1">
              <a:off x="6029325" y="3357980"/>
              <a:ext cx="1307811" cy="1307812"/>
            </a:xfrm>
            <a:prstGeom prst="ellipse">
              <a:avLst/>
            </a:prstGeom>
            <a:ln w="571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8" name="Arc 47">
              <a:extLst>
                <a:ext uri="{FF2B5EF4-FFF2-40B4-BE49-F238E27FC236}">
                  <a16:creationId xmlns:a16="http://schemas.microsoft.com/office/drawing/2014/main" id="{2E0450EB-66B2-DC14-F393-BD8A7A0A9157}"/>
                </a:ext>
              </a:extLst>
            </p:cNvPr>
            <p:cNvSpPr/>
            <p:nvPr userDrawn="1"/>
          </p:nvSpPr>
          <p:spPr>
            <a:xfrm>
              <a:off x="2105892" y="3357980"/>
              <a:ext cx="1307811" cy="1307812"/>
            </a:xfrm>
            <a:prstGeom prst="ellipse">
              <a:avLst/>
            </a:prstGeom>
            <a:ln w="571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Arc 48">
              <a:extLst>
                <a:ext uri="{FF2B5EF4-FFF2-40B4-BE49-F238E27FC236}">
                  <a16:creationId xmlns:a16="http://schemas.microsoft.com/office/drawing/2014/main" id="{DD0AB41B-2216-D3DF-637B-CBCFC365A0AA}"/>
                </a:ext>
              </a:extLst>
            </p:cNvPr>
            <p:cNvSpPr/>
            <p:nvPr userDrawn="1"/>
          </p:nvSpPr>
          <p:spPr>
            <a:xfrm flipV="1">
              <a:off x="3413703" y="3357980"/>
              <a:ext cx="1307811" cy="1307812"/>
            </a:xfrm>
            <a:prstGeom prst="ellipse">
              <a:avLst/>
            </a:prstGeom>
            <a:ln w="571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Arc 29">
              <a:extLst>
                <a:ext uri="{FF2B5EF4-FFF2-40B4-BE49-F238E27FC236}">
                  <a16:creationId xmlns:a16="http://schemas.microsoft.com/office/drawing/2014/main" id="{0FEC80B5-0AC6-5468-8EEE-9CC67824A202}"/>
                </a:ext>
              </a:extLst>
            </p:cNvPr>
            <p:cNvSpPr/>
            <p:nvPr userDrawn="1"/>
          </p:nvSpPr>
          <p:spPr>
            <a:xfrm>
              <a:off x="2105892" y="3357980"/>
              <a:ext cx="1307811" cy="1307812"/>
            </a:xfrm>
            <a:prstGeom prst="arc">
              <a:avLst>
                <a:gd name="adj1" fmla="val 10792152"/>
                <a:gd name="adj2" fmla="val 0"/>
              </a:avLst>
            </a:prstGeom>
            <a:ln w="57150" cap="rnd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" name="Arc 30">
              <a:extLst>
                <a:ext uri="{FF2B5EF4-FFF2-40B4-BE49-F238E27FC236}">
                  <a16:creationId xmlns:a16="http://schemas.microsoft.com/office/drawing/2014/main" id="{4101E0C2-EB44-0B83-7434-2E13B56CA1E8}"/>
                </a:ext>
              </a:extLst>
            </p:cNvPr>
            <p:cNvSpPr/>
            <p:nvPr userDrawn="1"/>
          </p:nvSpPr>
          <p:spPr>
            <a:xfrm flipV="1">
              <a:off x="3413703" y="3357980"/>
              <a:ext cx="1307811" cy="1307812"/>
            </a:xfrm>
            <a:prstGeom prst="arc">
              <a:avLst>
                <a:gd name="adj1" fmla="val 10790197"/>
                <a:gd name="adj2" fmla="val 0"/>
              </a:avLst>
            </a:prstGeom>
            <a:ln w="57150" cap="rnd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Arc 8">
              <a:extLst>
                <a:ext uri="{FF2B5EF4-FFF2-40B4-BE49-F238E27FC236}">
                  <a16:creationId xmlns:a16="http://schemas.microsoft.com/office/drawing/2014/main" id="{78D106D0-F083-A044-5D3E-99D03C0C04A3}"/>
                </a:ext>
              </a:extLst>
            </p:cNvPr>
            <p:cNvSpPr/>
            <p:nvPr userDrawn="1"/>
          </p:nvSpPr>
          <p:spPr>
            <a:xfrm>
              <a:off x="4721514" y="3357980"/>
              <a:ext cx="1307811" cy="1307812"/>
            </a:xfrm>
            <a:prstGeom prst="arc">
              <a:avLst>
                <a:gd name="adj1" fmla="val 10792152"/>
                <a:gd name="adj2" fmla="val 0"/>
              </a:avLst>
            </a:prstGeom>
            <a:ln w="57150" cap="rnd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Arc 9">
              <a:extLst>
                <a:ext uri="{FF2B5EF4-FFF2-40B4-BE49-F238E27FC236}">
                  <a16:creationId xmlns:a16="http://schemas.microsoft.com/office/drawing/2014/main" id="{0E88438E-4324-590F-143C-8F2AF64D60A4}"/>
                </a:ext>
              </a:extLst>
            </p:cNvPr>
            <p:cNvSpPr/>
            <p:nvPr userDrawn="1"/>
          </p:nvSpPr>
          <p:spPr>
            <a:xfrm flipV="1">
              <a:off x="6029325" y="3357980"/>
              <a:ext cx="1307811" cy="1307812"/>
            </a:xfrm>
            <a:prstGeom prst="arc">
              <a:avLst>
                <a:gd name="adj1" fmla="val 10790197"/>
                <a:gd name="adj2" fmla="val 0"/>
              </a:avLst>
            </a:prstGeom>
            <a:ln w="57150" cap="rnd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" name="Arc 21">
              <a:extLst>
                <a:ext uri="{FF2B5EF4-FFF2-40B4-BE49-F238E27FC236}">
                  <a16:creationId xmlns:a16="http://schemas.microsoft.com/office/drawing/2014/main" id="{5933DD6D-7612-2211-9F85-2788C511AC3F}"/>
                </a:ext>
              </a:extLst>
            </p:cNvPr>
            <p:cNvSpPr/>
            <p:nvPr userDrawn="1"/>
          </p:nvSpPr>
          <p:spPr>
            <a:xfrm>
              <a:off x="7337136" y="3357980"/>
              <a:ext cx="1307811" cy="1307812"/>
            </a:xfrm>
            <a:prstGeom prst="arc">
              <a:avLst>
                <a:gd name="adj1" fmla="val 10792152"/>
                <a:gd name="adj2" fmla="val 0"/>
              </a:avLst>
            </a:prstGeom>
            <a:ln w="57150" cap="rnd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Arc 13">
              <a:extLst>
                <a:ext uri="{FF2B5EF4-FFF2-40B4-BE49-F238E27FC236}">
                  <a16:creationId xmlns:a16="http://schemas.microsoft.com/office/drawing/2014/main" id="{DD8DDBD1-C1C9-128B-3560-884EFB107189}"/>
                </a:ext>
              </a:extLst>
            </p:cNvPr>
            <p:cNvSpPr/>
            <p:nvPr userDrawn="1"/>
          </p:nvSpPr>
          <p:spPr>
            <a:xfrm flipV="1">
              <a:off x="8644947" y="3357980"/>
              <a:ext cx="1307811" cy="1307812"/>
            </a:xfrm>
            <a:prstGeom prst="arc">
              <a:avLst>
                <a:gd name="adj1" fmla="val 10790197"/>
                <a:gd name="adj2" fmla="val 0"/>
              </a:avLst>
            </a:prstGeom>
            <a:ln w="57150" cap="rnd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98C3B9CF-3DEB-1DB6-592C-EB811F6ED219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8224755" y="5455255"/>
            <a:ext cx="2149936" cy="816353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/>
            </a:lvl1pPr>
            <a:lvl2pPr>
              <a:spcBef>
                <a:spcPts val="400"/>
              </a:spcBef>
              <a:defRPr/>
            </a:lvl2pPr>
            <a:lvl3pPr>
              <a:spcBef>
                <a:spcPts val="400"/>
              </a:spcBef>
              <a:defRPr/>
            </a:lvl3pPr>
            <a:lvl4pPr>
              <a:spcBef>
                <a:spcPts val="400"/>
              </a:spcBef>
              <a:defRPr/>
            </a:lvl4pPr>
            <a:lvl5pPr>
              <a:spcBef>
                <a:spcPts val="40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FE18F4F4-1879-89F2-51E9-259761972131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224755" y="4777652"/>
            <a:ext cx="2149936" cy="643283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400" b="1"/>
            </a:lvl1pPr>
          </a:lstStyle>
          <a:p>
            <a:pPr lvl="0"/>
            <a:r>
              <a:rPr lang="en-US" dirty="0"/>
              <a:t>Click to edit master</a:t>
            </a:r>
          </a:p>
        </p:txBody>
      </p:sp>
    </p:spTree>
    <p:extLst>
      <p:ext uri="{BB962C8B-B14F-4D97-AF65-F5344CB8AC3E}">
        <p14:creationId xmlns:p14="http://schemas.microsoft.com/office/powerpoint/2010/main" val="111721560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07397F2-212D-3A9C-585D-F7362936EAC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ID"/>
              <a:t>PRESENTATION TITLE</a:t>
            </a:r>
            <a:endParaRPr lang="en-ID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5C6FE0-5103-FAEE-F71B-5E68DD283BE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6F24BE-8BEB-403A-BDCC-38E201D0662D}" type="slidenum">
              <a:rPr lang="en-ID" smtClean="0"/>
              <a:pPr/>
              <a:t>‹#›</a:t>
            </a:fld>
            <a:endParaRPr lang="en-ID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473C5E4-D933-2FBD-3307-9533856ABE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016" y="583764"/>
            <a:ext cx="10490623" cy="960000"/>
          </a:xfrm>
        </p:spPr>
        <p:txBody>
          <a:bodyPr anchor="t">
            <a:noAutofit/>
          </a:bodyPr>
          <a:lstStyle/>
          <a:p>
            <a:r>
              <a:rPr lang="en-US" dirty="0"/>
              <a:t>Click to edit Master title style</a:t>
            </a:r>
            <a:endParaRPr lang="en-UZ" dirty="0"/>
          </a:p>
        </p:txBody>
      </p:sp>
    </p:spTree>
    <p:extLst>
      <p:ext uri="{BB962C8B-B14F-4D97-AF65-F5344CB8AC3E}">
        <p14:creationId xmlns:p14="http://schemas.microsoft.com/office/powerpoint/2010/main" val="283525234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CED2E36-BADF-8412-F354-96F2041DC9D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ID"/>
              <a:t>PRESENTATION TITLE</a:t>
            </a:r>
            <a:endParaRPr lang="en-ID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A1D5FD-C837-C92F-8E5D-69F19930124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6F24BE-8BEB-403A-BDCC-38E201D0662D}" type="slidenum">
              <a:rPr lang="en-ID" smtClean="0"/>
              <a:pPr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70589007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lide Number Placeholder 0"/>
          <p:cNvSpPr>
            <a:spLocks noGrp="1"/>
          </p:cNvSpPr>
          <p:nvPr>
            <p:ph type="sldNum" sz="quarter" idx="4294967295"/>
          </p:nvPr>
        </p:nvSpPr>
        <p:spPr>
          <a:xfrm>
            <a:off x="0" y="0"/>
            <a:ext cx="1066667" cy="4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0"/>
            </a:ext>
          </a:extLst>
        </p:spPr>
        <p:txBody>
          <a:bodyPr/>
          <a:lstStyle>
            <a:lvl1pPr/>
          </a:lstStyle>
          <a:p>
            <a:pPr algn="l"/>
            <a:fld id="{F7021451-1387-4CA6-816F-3879F97B5CBC}" type="slidenum">
              <a:rPr lang="en-US" b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08954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BEABB-854C-4934-946D-E0FD00ECDB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CF0A38-3AE1-1917-780F-5D94796976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EC6C42-A6C8-322E-CE85-5A9E148089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933F8E-767F-4AA4-9933-342C29F8E94B}" type="datetimeFigureOut">
              <a:rPr lang="en-US" smtClean="0"/>
              <a:t>9/12/2025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B82AC8-42CE-E80C-4581-2589D62431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224172-677A-386F-A620-89547553F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43237D-DB5E-40D3-997B-5020C9D96E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28684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CF035C-B678-EA60-ECA8-F9B9D148A4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754F90-2D86-403F-72C2-C53EFA6028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1728F2-AF5B-06A2-2C5F-F7CBAE9FC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933F8E-767F-4AA4-9933-342C29F8E94B}" type="datetimeFigureOut">
              <a:rPr lang="en-US" smtClean="0"/>
              <a:t>9/12/2025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AFF89B-AA7E-E0FE-9855-11A1AA15E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0F67E4-20D0-9647-B2EF-1BFAC72E8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43237D-DB5E-40D3-997B-5020C9D96E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4721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S02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B049471-C428-2E5D-E04D-53197496D0C1}"/>
              </a:ext>
            </a:extLst>
          </p:cNvPr>
          <p:cNvSpPr/>
          <p:nvPr userDrawn="1"/>
        </p:nvSpPr>
        <p:spPr>
          <a:xfrm>
            <a:off x="0" y="1371599"/>
            <a:ext cx="11604625" cy="41148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20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16200000">
            <a:off x="9829799" y="3246438"/>
            <a:ext cx="4114800" cy="365125"/>
          </a:xfrm>
        </p:spPr>
        <p:txBody>
          <a:bodyPr/>
          <a:lstStyle>
            <a:lvl1pPr algn="ctr">
              <a:defRPr sz="1400"/>
            </a:lvl1pPr>
          </a:lstStyle>
          <a:p>
            <a:r>
              <a:rPr lang="en-ID"/>
              <a:t>PRESENTATION TITLE</a:t>
            </a:r>
            <a:endParaRPr lang="en-ID" dirty="0"/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4986CB4B-8D0F-4F5D-E6A8-37A1BE8D903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7064" y="4343423"/>
            <a:ext cx="10873099" cy="777218"/>
          </a:xfrm>
        </p:spPr>
        <p:txBody>
          <a:bodyPr anchor="t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6711E10-61DA-0C4E-6449-6C1C595C3EE0}"/>
              </a:ext>
            </a:extLst>
          </p:cNvPr>
          <p:cNvCxnSpPr>
            <a:cxnSpLocks/>
          </p:cNvCxnSpPr>
          <p:nvPr userDrawn="1"/>
        </p:nvCxnSpPr>
        <p:spPr>
          <a:xfrm>
            <a:off x="587375" y="4188920"/>
            <a:ext cx="1440000" cy="0"/>
          </a:xfrm>
          <a:prstGeom prst="line">
            <a:avLst/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1">
            <a:extLst>
              <a:ext uri="{FF2B5EF4-FFF2-40B4-BE49-F238E27FC236}">
                <a16:creationId xmlns:a16="http://schemas.microsoft.com/office/drawing/2014/main" id="{36501A14-3AE7-B43F-7906-530D98D6A5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7064" y="1775460"/>
            <a:ext cx="10873099" cy="2258958"/>
          </a:xfrm>
        </p:spPr>
        <p:txBody>
          <a:bodyPr anchor="b">
            <a:no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627127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S02V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B049471-C428-2E5D-E04D-53197496D0C1}"/>
              </a:ext>
            </a:extLst>
          </p:cNvPr>
          <p:cNvSpPr/>
          <p:nvPr userDrawn="1"/>
        </p:nvSpPr>
        <p:spPr>
          <a:xfrm>
            <a:off x="1" y="4343423"/>
            <a:ext cx="11060906" cy="86864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20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16200000">
            <a:off x="9829799" y="3246438"/>
            <a:ext cx="4114800" cy="365125"/>
          </a:xfrm>
        </p:spPr>
        <p:txBody>
          <a:bodyPr/>
          <a:lstStyle>
            <a:lvl1pPr algn="ctr">
              <a:defRPr sz="1400"/>
            </a:lvl1pPr>
          </a:lstStyle>
          <a:p>
            <a:r>
              <a:rPr lang="en-ID"/>
              <a:t>PRESENTATION TITLE</a:t>
            </a:r>
            <a:endParaRPr lang="en-ID" dirty="0"/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4986CB4B-8D0F-4F5D-E6A8-37A1BE8D903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7065" y="4389136"/>
            <a:ext cx="5508936" cy="777218"/>
          </a:xfrm>
        </p:spPr>
        <p:txBody>
          <a:bodyPr anchor="t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6711E10-61DA-0C4E-6449-6C1C595C3EE0}"/>
              </a:ext>
            </a:extLst>
          </p:cNvPr>
          <p:cNvCxnSpPr>
            <a:cxnSpLocks/>
          </p:cNvCxnSpPr>
          <p:nvPr userDrawn="1"/>
        </p:nvCxnSpPr>
        <p:spPr>
          <a:xfrm>
            <a:off x="587375" y="4188920"/>
            <a:ext cx="1440000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1">
            <a:extLst>
              <a:ext uri="{FF2B5EF4-FFF2-40B4-BE49-F238E27FC236}">
                <a16:creationId xmlns:a16="http://schemas.microsoft.com/office/drawing/2014/main" id="{36501A14-3AE7-B43F-7906-530D98D6A5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7065" y="1249683"/>
            <a:ext cx="5508936" cy="2784735"/>
          </a:xfrm>
        </p:spPr>
        <p:txBody>
          <a:bodyPr anchor="b">
            <a:noAutofit/>
          </a:bodyPr>
          <a:lstStyle>
            <a:lvl1pPr algn="l"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383510C1-97DA-651B-B07A-057B868FC34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03206" y="584201"/>
            <a:ext cx="4457700" cy="5689599"/>
          </a:xfrm>
        </p:spPr>
        <p:txBody>
          <a:bodyPr/>
          <a:lstStyle>
            <a:lvl1pPr algn="ctr"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0557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S03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5902CC6-0866-F6F1-FFC1-330B30DD739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ID"/>
              <a:t>PRESENTATION TITLE</a:t>
            </a:r>
            <a:endParaRPr lang="en-ID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CFEAA7-A226-2E50-AD23-5FE2A5B9860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6F24BE-8BEB-403A-BDCC-38E201D0662D}" type="slidenum">
              <a:rPr lang="en-ID" smtClean="0"/>
              <a:pPr/>
              <a:t>‹#›</a:t>
            </a:fld>
            <a:endParaRPr lang="en-ID" dirty="0"/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22565141-98A0-A85E-E6F5-11BE0B52493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96899" y="1714500"/>
            <a:ext cx="131763" cy="720000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 sz="1000" dirty="0">
                <a:solidFill>
                  <a:schemeClr val="lt1">
                    <a:alpha val="0"/>
                  </a:schemeClr>
                </a:solidFill>
              </a:defRPr>
            </a:lvl1pPr>
          </a:lstStyle>
          <a:p>
            <a:pPr lvl="0" algn="ctr" defTabSz="914400"/>
            <a:r>
              <a:rPr lang="en-US" dirty="0"/>
              <a:t>.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A48DDE3-2ACF-89DD-48C0-FA7D18623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584200"/>
            <a:ext cx="9565746" cy="772070"/>
          </a:xfrm>
        </p:spPr>
        <p:txBody>
          <a:bodyPr anchor="t">
            <a:noAutofit/>
          </a:bodyPr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  <a:endParaRPr lang="en-UZ" dirty="0"/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E6DDC03C-6E31-C60F-C43F-90655F7B07E1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79847" y="1714500"/>
            <a:ext cx="4927534" cy="720000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180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5" name="Text Placeholder 6">
            <a:extLst>
              <a:ext uri="{FF2B5EF4-FFF2-40B4-BE49-F238E27FC236}">
                <a16:creationId xmlns:a16="http://schemas.microsoft.com/office/drawing/2014/main" id="{7D4C4BB7-423B-F3EC-C764-725FD2AD8EF5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96899" y="2994208"/>
            <a:ext cx="131763" cy="720000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 sz="1000" dirty="0">
                <a:solidFill>
                  <a:schemeClr val="lt1">
                    <a:alpha val="0"/>
                  </a:schemeClr>
                </a:solidFill>
              </a:defRPr>
            </a:lvl1pPr>
          </a:lstStyle>
          <a:p>
            <a:pPr lvl="0" algn="ctr" defTabSz="914400"/>
            <a:r>
              <a:rPr lang="en-US" dirty="0"/>
              <a:t>.</a:t>
            </a:r>
          </a:p>
        </p:txBody>
      </p:sp>
      <p:sp>
        <p:nvSpPr>
          <p:cNvPr id="77" name="Text Placeholder 6">
            <a:extLst>
              <a:ext uri="{FF2B5EF4-FFF2-40B4-BE49-F238E27FC236}">
                <a16:creationId xmlns:a16="http://schemas.microsoft.com/office/drawing/2014/main" id="{0C5F6356-76CD-745B-1EF3-E104BA537C2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779847" y="2994208"/>
            <a:ext cx="4927534" cy="720000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180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8" name="Text Placeholder 6">
            <a:extLst>
              <a:ext uri="{FF2B5EF4-FFF2-40B4-BE49-F238E27FC236}">
                <a16:creationId xmlns:a16="http://schemas.microsoft.com/office/drawing/2014/main" id="{A627F56A-4B81-24A1-DB24-AB42F6CBF4BC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96899" y="4273916"/>
            <a:ext cx="131763" cy="720000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 sz="1000" dirty="0">
                <a:solidFill>
                  <a:schemeClr val="lt1">
                    <a:alpha val="0"/>
                  </a:schemeClr>
                </a:solidFill>
              </a:defRPr>
            </a:lvl1pPr>
          </a:lstStyle>
          <a:p>
            <a:pPr lvl="0" algn="ctr" defTabSz="914400"/>
            <a:r>
              <a:rPr lang="en-US" dirty="0"/>
              <a:t>.</a:t>
            </a:r>
          </a:p>
        </p:txBody>
      </p:sp>
      <p:sp>
        <p:nvSpPr>
          <p:cNvPr id="80" name="Text Placeholder 6">
            <a:extLst>
              <a:ext uri="{FF2B5EF4-FFF2-40B4-BE49-F238E27FC236}">
                <a16:creationId xmlns:a16="http://schemas.microsoft.com/office/drawing/2014/main" id="{6D9A157E-C0E5-32DE-85E5-C401D3BB465F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779847" y="4273916"/>
            <a:ext cx="4927534" cy="720000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180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1" name="Text Placeholder 6">
            <a:extLst>
              <a:ext uri="{FF2B5EF4-FFF2-40B4-BE49-F238E27FC236}">
                <a16:creationId xmlns:a16="http://schemas.microsoft.com/office/drawing/2014/main" id="{A49E6391-9979-556E-4E14-4A0CB60327C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6899" y="5553623"/>
            <a:ext cx="131763" cy="720000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 sz="1000" dirty="0">
                <a:solidFill>
                  <a:schemeClr val="lt1">
                    <a:alpha val="0"/>
                  </a:schemeClr>
                </a:solidFill>
              </a:defRPr>
            </a:lvl1pPr>
          </a:lstStyle>
          <a:p>
            <a:pPr lvl="0" algn="ctr" defTabSz="914400"/>
            <a:r>
              <a:rPr lang="en-US" dirty="0"/>
              <a:t>.</a:t>
            </a:r>
          </a:p>
        </p:txBody>
      </p:sp>
      <p:sp>
        <p:nvSpPr>
          <p:cNvPr id="83" name="Text Placeholder 6">
            <a:extLst>
              <a:ext uri="{FF2B5EF4-FFF2-40B4-BE49-F238E27FC236}">
                <a16:creationId xmlns:a16="http://schemas.microsoft.com/office/drawing/2014/main" id="{DF1B43B5-0037-C0E8-75FC-51F5BD850230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779847" y="5553623"/>
            <a:ext cx="4927534" cy="720000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180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4" name="Text Placeholder 6">
            <a:extLst>
              <a:ext uri="{FF2B5EF4-FFF2-40B4-BE49-F238E27FC236}">
                <a16:creationId xmlns:a16="http://schemas.microsoft.com/office/drawing/2014/main" id="{07C5E25D-D507-6F26-77EB-A84A452F6592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096000" y="1714500"/>
            <a:ext cx="131763" cy="720000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 sz="1000" dirty="0">
                <a:solidFill>
                  <a:schemeClr val="lt1">
                    <a:alpha val="0"/>
                  </a:schemeClr>
                </a:solidFill>
              </a:defRPr>
            </a:lvl1pPr>
          </a:lstStyle>
          <a:p>
            <a:pPr lvl="0" algn="ctr" defTabSz="914400"/>
            <a:r>
              <a:rPr lang="en-US" dirty="0"/>
              <a:t>.</a:t>
            </a:r>
          </a:p>
        </p:txBody>
      </p:sp>
      <p:sp>
        <p:nvSpPr>
          <p:cNvPr id="86" name="Text Placeholder 6">
            <a:extLst>
              <a:ext uri="{FF2B5EF4-FFF2-40B4-BE49-F238E27FC236}">
                <a16:creationId xmlns:a16="http://schemas.microsoft.com/office/drawing/2014/main" id="{37DFF38A-E16E-EF41-1EEB-EE005C273CE6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6278948" y="1714500"/>
            <a:ext cx="4927534" cy="720000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180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7" name="Text Placeholder 6">
            <a:extLst>
              <a:ext uri="{FF2B5EF4-FFF2-40B4-BE49-F238E27FC236}">
                <a16:creationId xmlns:a16="http://schemas.microsoft.com/office/drawing/2014/main" id="{704D5CCA-654B-FBF8-A4FE-1AB047DD37C7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096000" y="2994208"/>
            <a:ext cx="131763" cy="720000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 sz="1000" dirty="0">
                <a:solidFill>
                  <a:schemeClr val="lt1">
                    <a:alpha val="0"/>
                  </a:schemeClr>
                </a:solidFill>
              </a:defRPr>
            </a:lvl1pPr>
          </a:lstStyle>
          <a:p>
            <a:pPr lvl="0" algn="ctr" defTabSz="914400"/>
            <a:r>
              <a:rPr lang="en-US" dirty="0"/>
              <a:t>.</a:t>
            </a:r>
          </a:p>
        </p:txBody>
      </p:sp>
      <p:sp>
        <p:nvSpPr>
          <p:cNvPr id="89" name="Text Placeholder 6">
            <a:extLst>
              <a:ext uri="{FF2B5EF4-FFF2-40B4-BE49-F238E27FC236}">
                <a16:creationId xmlns:a16="http://schemas.microsoft.com/office/drawing/2014/main" id="{ED3067F3-2477-5CAE-8152-4129FDF31A0A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6278948" y="2994208"/>
            <a:ext cx="4927534" cy="720000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180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0" name="Text Placeholder 6">
            <a:extLst>
              <a:ext uri="{FF2B5EF4-FFF2-40B4-BE49-F238E27FC236}">
                <a16:creationId xmlns:a16="http://schemas.microsoft.com/office/drawing/2014/main" id="{0082B52F-A460-147C-9108-5EC663AADB4C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096000" y="4273916"/>
            <a:ext cx="131763" cy="720000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 sz="1000" dirty="0">
                <a:solidFill>
                  <a:schemeClr val="lt1">
                    <a:alpha val="0"/>
                  </a:schemeClr>
                </a:solidFill>
              </a:defRPr>
            </a:lvl1pPr>
          </a:lstStyle>
          <a:p>
            <a:pPr lvl="0" algn="ctr" defTabSz="914400"/>
            <a:r>
              <a:rPr lang="en-US" dirty="0"/>
              <a:t>.</a:t>
            </a:r>
          </a:p>
        </p:txBody>
      </p:sp>
      <p:sp>
        <p:nvSpPr>
          <p:cNvPr id="92" name="Text Placeholder 6">
            <a:extLst>
              <a:ext uri="{FF2B5EF4-FFF2-40B4-BE49-F238E27FC236}">
                <a16:creationId xmlns:a16="http://schemas.microsoft.com/office/drawing/2014/main" id="{87C199D6-81CD-43DB-CEE3-CCB3455C1CCF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6278948" y="4273916"/>
            <a:ext cx="4927534" cy="720000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180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3" name="Text Placeholder 6">
            <a:extLst>
              <a:ext uri="{FF2B5EF4-FFF2-40B4-BE49-F238E27FC236}">
                <a16:creationId xmlns:a16="http://schemas.microsoft.com/office/drawing/2014/main" id="{2915C8E7-C36A-9AF6-C84E-2BB9A14ECC95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096000" y="5553623"/>
            <a:ext cx="131763" cy="720000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 sz="1000" dirty="0">
                <a:solidFill>
                  <a:schemeClr val="lt1">
                    <a:alpha val="0"/>
                  </a:schemeClr>
                </a:solidFill>
              </a:defRPr>
            </a:lvl1pPr>
          </a:lstStyle>
          <a:p>
            <a:pPr lvl="0" algn="ctr" defTabSz="914400"/>
            <a:r>
              <a:rPr lang="en-US" dirty="0"/>
              <a:t>.</a:t>
            </a:r>
          </a:p>
        </p:txBody>
      </p:sp>
      <p:sp>
        <p:nvSpPr>
          <p:cNvPr id="95" name="Text Placeholder 6">
            <a:extLst>
              <a:ext uri="{FF2B5EF4-FFF2-40B4-BE49-F238E27FC236}">
                <a16:creationId xmlns:a16="http://schemas.microsoft.com/office/drawing/2014/main" id="{4C1568BA-B702-FA34-FD4E-94024B0006F7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6278948" y="5553623"/>
            <a:ext cx="4927534" cy="720000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180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294583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S03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5902CC6-0866-F6F1-FFC1-330B30DD739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ID"/>
              <a:t>PRESENTATION TITLE</a:t>
            </a:r>
            <a:endParaRPr lang="en-ID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CFEAA7-A226-2E50-AD23-5FE2A5B9860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6F24BE-8BEB-403A-BDCC-38E201D0662D}" type="slidenum">
              <a:rPr lang="en-ID" smtClean="0"/>
              <a:pPr/>
              <a:t>‹#›</a:t>
            </a:fld>
            <a:endParaRPr lang="en-ID" dirty="0"/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22565141-98A0-A85E-E6F5-11BE0B52493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87375" y="1804174"/>
            <a:ext cx="131763" cy="720000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 sz="1000" dirty="0">
                <a:solidFill>
                  <a:schemeClr val="lt1">
                    <a:alpha val="0"/>
                  </a:schemeClr>
                </a:solidFill>
              </a:defRPr>
            </a:lvl1pPr>
          </a:lstStyle>
          <a:p>
            <a:pPr lvl="0" algn="ctr" defTabSz="914400"/>
            <a:r>
              <a:rPr lang="en-US" dirty="0"/>
              <a:t>.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A48DDE3-2ACF-89DD-48C0-FA7D18623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584200"/>
            <a:ext cx="9565746" cy="772070"/>
          </a:xfrm>
        </p:spPr>
        <p:txBody>
          <a:bodyPr anchor="t">
            <a:noAutofit/>
          </a:bodyPr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  <a:endParaRPr lang="en-UZ" dirty="0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1D9459F5-9966-6903-07F5-B915B1A1890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70323" y="1742695"/>
            <a:ext cx="5239722" cy="842958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7145221A-3458-50BE-EF31-4C5B0A84A38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87375" y="3033556"/>
            <a:ext cx="131763" cy="720000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 sz="1000" dirty="0">
                <a:solidFill>
                  <a:schemeClr val="lt1">
                    <a:alpha val="0"/>
                  </a:schemeClr>
                </a:solidFill>
              </a:defRPr>
            </a:lvl1pPr>
          </a:lstStyle>
          <a:p>
            <a:pPr lvl="0" algn="ctr" defTabSz="914400"/>
            <a:r>
              <a:rPr lang="en-US" dirty="0"/>
              <a:t>.</a:t>
            </a:r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4F93548F-2F0B-66A1-2F83-2B1A8784511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70323" y="2972077"/>
            <a:ext cx="5239722" cy="842958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25" name="Text Placeholder 6">
            <a:extLst>
              <a:ext uri="{FF2B5EF4-FFF2-40B4-BE49-F238E27FC236}">
                <a16:creationId xmlns:a16="http://schemas.microsoft.com/office/drawing/2014/main" id="{8F08BFAA-CBF6-7771-2988-9423C668A15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87375" y="4262938"/>
            <a:ext cx="131763" cy="720000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 sz="1000" dirty="0">
                <a:solidFill>
                  <a:schemeClr val="lt1">
                    <a:alpha val="0"/>
                  </a:schemeClr>
                </a:solidFill>
              </a:defRPr>
            </a:lvl1pPr>
          </a:lstStyle>
          <a:p>
            <a:pPr lvl="0" algn="ctr" defTabSz="914400"/>
            <a:r>
              <a:rPr lang="en-US" dirty="0"/>
              <a:t>.</a:t>
            </a:r>
          </a:p>
        </p:txBody>
      </p:sp>
      <p:sp>
        <p:nvSpPr>
          <p:cNvPr id="27" name="Text Placeholder 6">
            <a:extLst>
              <a:ext uri="{FF2B5EF4-FFF2-40B4-BE49-F238E27FC236}">
                <a16:creationId xmlns:a16="http://schemas.microsoft.com/office/drawing/2014/main" id="{B5608016-B3F8-18F9-F158-341E837B4EDE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70323" y="4201459"/>
            <a:ext cx="5239722" cy="842958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28" name="Text Placeholder 6">
            <a:extLst>
              <a:ext uri="{FF2B5EF4-FFF2-40B4-BE49-F238E27FC236}">
                <a16:creationId xmlns:a16="http://schemas.microsoft.com/office/drawing/2014/main" id="{56A473BC-116D-75F6-019D-261EA1A997F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587375" y="5492321"/>
            <a:ext cx="131763" cy="720000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 sz="1000" dirty="0">
                <a:solidFill>
                  <a:schemeClr val="lt1">
                    <a:alpha val="0"/>
                  </a:schemeClr>
                </a:solidFill>
              </a:defRPr>
            </a:lvl1pPr>
          </a:lstStyle>
          <a:p>
            <a:pPr lvl="0" algn="ctr" defTabSz="914400"/>
            <a:r>
              <a:rPr lang="en-US" dirty="0"/>
              <a:t>.</a:t>
            </a:r>
          </a:p>
        </p:txBody>
      </p:sp>
      <p:sp>
        <p:nvSpPr>
          <p:cNvPr id="30" name="Text Placeholder 6">
            <a:extLst>
              <a:ext uri="{FF2B5EF4-FFF2-40B4-BE49-F238E27FC236}">
                <a16:creationId xmlns:a16="http://schemas.microsoft.com/office/drawing/2014/main" id="{824BAA4B-FB3E-31A7-22D0-AB27F5C454D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770323" y="5430842"/>
            <a:ext cx="5239722" cy="842958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31" name="Picture Placeholder 5">
            <a:extLst>
              <a:ext uri="{FF2B5EF4-FFF2-40B4-BE49-F238E27FC236}">
                <a16:creationId xmlns:a16="http://schemas.microsoft.com/office/drawing/2014/main" id="{6B0E79F0-6E67-73C3-BCB1-DDA8C58329F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105651" y="1755274"/>
            <a:ext cx="4338638" cy="5102726"/>
          </a:xfrm>
        </p:spPr>
        <p:txBody>
          <a:bodyPr/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1015784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S04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07397F2-212D-3A9C-585D-F7362936EAC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ID"/>
              <a:t>PRESENTATION TITLE</a:t>
            </a:r>
            <a:endParaRPr lang="en-ID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5C6FE0-5103-FAEE-F71B-5E68DD283BE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6F24BE-8BEB-403A-BDCC-38E201D0662D}" type="slidenum">
              <a:rPr lang="en-ID" smtClean="0"/>
              <a:pPr/>
              <a:t>‹#›</a:t>
            </a:fld>
            <a:endParaRPr lang="en-ID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473C5E4-D933-2FBD-3307-9533856ABE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016" y="583764"/>
            <a:ext cx="10490623" cy="960000"/>
          </a:xfrm>
        </p:spPr>
        <p:txBody>
          <a:bodyPr anchor="t">
            <a:noAutofit/>
          </a:bodyPr>
          <a:lstStyle/>
          <a:p>
            <a:r>
              <a:rPr lang="en-US" dirty="0"/>
              <a:t>Click to edit Master title style</a:t>
            </a:r>
            <a:endParaRPr lang="en-UZ" dirty="0"/>
          </a:p>
        </p:txBody>
      </p:sp>
      <p:sp>
        <p:nvSpPr>
          <p:cNvPr id="2" name="Text Placeholder 6">
            <a:extLst>
              <a:ext uri="{FF2B5EF4-FFF2-40B4-BE49-F238E27FC236}">
                <a16:creationId xmlns:a16="http://schemas.microsoft.com/office/drawing/2014/main" id="{209C287B-D953-D5EA-2570-C20BB232C43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079875" y="1884287"/>
            <a:ext cx="131763" cy="720000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 sz="1000" dirty="0">
                <a:solidFill>
                  <a:schemeClr val="lt1">
                    <a:alpha val="0"/>
                  </a:schemeClr>
                </a:solidFill>
              </a:defRPr>
            </a:lvl1pPr>
          </a:lstStyle>
          <a:p>
            <a:pPr lvl="0" algn="ctr" defTabSz="914400"/>
            <a:r>
              <a:rPr lang="en-US" dirty="0"/>
              <a:t>.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47584A2A-A2A8-5F4E-16CE-BE6E4ED7862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4262823" y="1884287"/>
            <a:ext cx="6826816" cy="720000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180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0A59D792-04B8-D3B5-2D10-966B9FE06C2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99017" y="1755274"/>
            <a:ext cx="3480858" cy="5102726"/>
          </a:xfrm>
        </p:spPr>
        <p:txBody>
          <a:bodyPr/>
          <a:lstStyle/>
          <a:p>
            <a:endParaRPr lang="en-ID"/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C77C3C83-E08F-BD64-37D7-89F2E941398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079875" y="2801774"/>
            <a:ext cx="131763" cy="720000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 sz="1000" dirty="0">
                <a:solidFill>
                  <a:schemeClr val="lt1">
                    <a:alpha val="0"/>
                  </a:schemeClr>
                </a:solidFill>
              </a:defRPr>
            </a:lvl1pPr>
          </a:lstStyle>
          <a:p>
            <a:pPr lvl="0" algn="ctr" defTabSz="914400"/>
            <a:r>
              <a:rPr lang="en-US" dirty="0"/>
              <a:t>.</a:t>
            </a:r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B4AAE2CB-3730-EE07-C195-170994A78C5D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4262823" y="2801774"/>
            <a:ext cx="6826816" cy="720000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180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2699CA2A-484D-B63E-8E28-143532E534A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079875" y="3719261"/>
            <a:ext cx="131763" cy="720000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 sz="1000" dirty="0">
                <a:solidFill>
                  <a:schemeClr val="lt1">
                    <a:alpha val="0"/>
                  </a:schemeClr>
                </a:solidFill>
              </a:defRPr>
            </a:lvl1pPr>
          </a:lstStyle>
          <a:p>
            <a:pPr lvl="0" algn="ctr" defTabSz="914400"/>
            <a:r>
              <a:rPr lang="en-US" dirty="0"/>
              <a:t>.</a:t>
            </a:r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28C733BC-FFF5-699D-B982-710CF69D6A3F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262823" y="3719261"/>
            <a:ext cx="6826816" cy="720000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180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0D4CC370-D36C-5BA9-697D-D5F76096A326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079875" y="4636748"/>
            <a:ext cx="131763" cy="720000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 sz="1000" dirty="0">
                <a:solidFill>
                  <a:schemeClr val="lt1">
                    <a:alpha val="0"/>
                  </a:schemeClr>
                </a:solidFill>
              </a:defRPr>
            </a:lvl1pPr>
          </a:lstStyle>
          <a:p>
            <a:pPr lvl="0" algn="ctr" defTabSz="914400"/>
            <a:r>
              <a:rPr lang="en-US" dirty="0"/>
              <a:t>.</a:t>
            </a:r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CFDF9278-92C6-817C-ABA2-10D1176FC69F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4262823" y="4636748"/>
            <a:ext cx="6826816" cy="720000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180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CDDF8296-96AA-4200-E3BB-AF1278890126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079875" y="5554236"/>
            <a:ext cx="131763" cy="720000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 sz="1000" dirty="0">
                <a:solidFill>
                  <a:schemeClr val="lt1">
                    <a:alpha val="0"/>
                  </a:schemeClr>
                </a:solidFill>
              </a:defRPr>
            </a:lvl1pPr>
          </a:lstStyle>
          <a:p>
            <a:pPr lvl="0" algn="ctr" defTabSz="914400"/>
            <a:r>
              <a:rPr lang="en-US" dirty="0"/>
              <a:t>.</a:t>
            </a:r>
          </a:p>
        </p:txBody>
      </p:sp>
      <p:sp>
        <p:nvSpPr>
          <p:cNvPr id="23" name="Text Placeholder 6">
            <a:extLst>
              <a:ext uri="{FF2B5EF4-FFF2-40B4-BE49-F238E27FC236}">
                <a16:creationId xmlns:a16="http://schemas.microsoft.com/office/drawing/2014/main" id="{76A47E99-3289-7188-E811-81A9BADE1A9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4262823" y="5554236"/>
            <a:ext cx="6826816" cy="720000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180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226896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1A7B8A4-ABCC-D9A5-163D-95AADEB96E20}"/>
              </a:ext>
            </a:extLst>
          </p:cNvPr>
          <p:cNvSpPr/>
          <p:nvPr userDrawn="1"/>
        </p:nvSpPr>
        <p:spPr>
          <a:xfrm>
            <a:off x="11582400" y="0"/>
            <a:ext cx="6096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20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99017" y="583764"/>
            <a:ext cx="10369550" cy="9600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99017" y="1991065"/>
            <a:ext cx="10369550" cy="42831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053420" y="2182593"/>
            <a:ext cx="3667561" cy="469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400" b="1">
                <a:solidFill>
                  <a:srgbClr val="FFFFFF"/>
                </a:solidFill>
              </a:defRPr>
            </a:lvl1pPr>
          </a:lstStyle>
          <a:p>
            <a:r>
              <a:rPr lang="en-ID"/>
              <a:t>PRESENTATION TITLE</a:t>
            </a:r>
            <a:endParaRPr lang="en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652251" y="6274237"/>
            <a:ext cx="469900" cy="4472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10" b="1">
                <a:solidFill>
                  <a:srgbClr val="FFFFFF"/>
                </a:solidFill>
              </a:defRPr>
            </a:lvl1pPr>
          </a:lstStyle>
          <a:p>
            <a:fld id="{CF6F24BE-8BEB-403A-BDCC-38E201D0662D}" type="slidenum">
              <a:rPr lang="en-ID" smtClean="0"/>
              <a:pPr/>
              <a:t>‹#›</a:t>
            </a:fld>
            <a:endParaRPr lang="en-ID" dirty="0"/>
          </a:p>
        </p:txBody>
      </p:sp>
      <p:grpSp>
        <p:nvGrpSpPr>
          <p:cNvPr id="15" name="Group 14" hidden="1">
            <a:extLst>
              <a:ext uri="{FF2B5EF4-FFF2-40B4-BE49-F238E27FC236}">
                <a16:creationId xmlns:a16="http://schemas.microsoft.com/office/drawing/2014/main" id="{E8A7A7DB-D06A-9E04-647C-935D72423EA4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grpSp>
          <p:nvGrpSpPr>
            <p:cNvPr id="13" name="Group 12" hidden="1">
              <a:extLst>
                <a:ext uri="{FF2B5EF4-FFF2-40B4-BE49-F238E27FC236}">
                  <a16:creationId xmlns:a16="http://schemas.microsoft.com/office/drawing/2014/main" id="{E8FFD08A-01F6-92AC-60C1-63A02381F986}"/>
                </a:ext>
              </a:extLst>
            </p:cNvPr>
            <p:cNvGrpSpPr/>
            <p:nvPr userDrawn="1"/>
          </p:nvGrpSpPr>
          <p:grpSpPr>
            <a:xfrm>
              <a:off x="0" y="0"/>
              <a:ext cx="12192000" cy="6858000"/>
              <a:chOff x="0" y="0"/>
              <a:chExt cx="5166360" cy="6858000"/>
            </a:xfrm>
            <a:noFill/>
          </p:grpSpPr>
          <p:sp>
            <p:nvSpPr>
              <p:cNvPr id="4" name="Rectangle 3" hidden="1">
                <a:extLst>
                  <a:ext uri="{FF2B5EF4-FFF2-40B4-BE49-F238E27FC236}">
                    <a16:creationId xmlns:a16="http://schemas.microsoft.com/office/drawing/2014/main" id="{5F55D3C7-0B49-9E34-8A27-779EE266DA3C}"/>
                  </a:ext>
                </a:extLst>
              </p:cNvPr>
              <p:cNvSpPr/>
              <p:nvPr userDrawn="1"/>
            </p:nvSpPr>
            <p:spPr>
              <a:xfrm>
                <a:off x="0" y="0"/>
                <a:ext cx="861060" cy="6858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" name="Rectangle 7" hidden="1">
                <a:extLst>
                  <a:ext uri="{FF2B5EF4-FFF2-40B4-BE49-F238E27FC236}">
                    <a16:creationId xmlns:a16="http://schemas.microsoft.com/office/drawing/2014/main" id="{BF486BE4-FC86-7A17-A4A6-656B465283F0}"/>
                  </a:ext>
                </a:extLst>
              </p:cNvPr>
              <p:cNvSpPr/>
              <p:nvPr userDrawn="1"/>
            </p:nvSpPr>
            <p:spPr>
              <a:xfrm>
                <a:off x="861060" y="0"/>
                <a:ext cx="861060" cy="6858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9" name="Rectangle 8" hidden="1">
                <a:extLst>
                  <a:ext uri="{FF2B5EF4-FFF2-40B4-BE49-F238E27FC236}">
                    <a16:creationId xmlns:a16="http://schemas.microsoft.com/office/drawing/2014/main" id="{7E4F38FF-D653-05CD-A6EA-59CB41CAF1CD}"/>
                  </a:ext>
                </a:extLst>
              </p:cNvPr>
              <p:cNvSpPr/>
              <p:nvPr userDrawn="1"/>
            </p:nvSpPr>
            <p:spPr>
              <a:xfrm>
                <a:off x="1722120" y="0"/>
                <a:ext cx="861060" cy="6858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" name="Rectangle 9" hidden="1">
                <a:extLst>
                  <a:ext uri="{FF2B5EF4-FFF2-40B4-BE49-F238E27FC236}">
                    <a16:creationId xmlns:a16="http://schemas.microsoft.com/office/drawing/2014/main" id="{9D4D2104-6519-B24C-0E03-5652129DD200}"/>
                  </a:ext>
                </a:extLst>
              </p:cNvPr>
              <p:cNvSpPr/>
              <p:nvPr userDrawn="1"/>
            </p:nvSpPr>
            <p:spPr>
              <a:xfrm>
                <a:off x="2583180" y="0"/>
                <a:ext cx="861060" cy="6858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1" name="Rectangle 10" hidden="1">
                <a:extLst>
                  <a:ext uri="{FF2B5EF4-FFF2-40B4-BE49-F238E27FC236}">
                    <a16:creationId xmlns:a16="http://schemas.microsoft.com/office/drawing/2014/main" id="{8C9E0EEF-D486-3DC7-11E1-5C30690FF785}"/>
                  </a:ext>
                </a:extLst>
              </p:cNvPr>
              <p:cNvSpPr/>
              <p:nvPr userDrawn="1"/>
            </p:nvSpPr>
            <p:spPr>
              <a:xfrm>
                <a:off x="3444240" y="0"/>
                <a:ext cx="861060" cy="6858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" name="Rectangle 11" hidden="1">
                <a:extLst>
                  <a:ext uri="{FF2B5EF4-FFF2-40B4-BE49-F238E27FC236}">
                    <a16:creationId xmlns:a16="http://schemas.microsoft.com/office/drawing/2014/main" id="{725EB44B-C31D-7964-2966-5A8C1E79BEAD}"/>
                  </a:ext>
                </a:extLst>
              </p:cNvPr>
              <p:cNvSpPr/>
              <p:nvPr userDrawn="1"/>
            </p:nvSpPr>
            <p:spPr>
              <a:xfrm>
                <a:off x="4305300" y="0"/>
                <a:ext cx="861060" cy="6858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4" name="Frame 13" hidden="1">
              <a:extLst>
                <a:ext uri="{FF2B5EF4-FFF2-40B4-BE49-F238E27FC236}">
                  <a16:creationId xmlns:a16="http://schemas.microsoft.com/office/drawing/2014/main" id="{27D769FA-83D3-DE86-7B15-B224F27C25A4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frame">
              <a:avLst>
                <a:gd name="adj1" fmla="val 8611"/>
              </a:avLst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</p:grpSp>
      <p:sp>
        <p:nvSpPr>
          <p:cNvPr id="16" name="Rectangle 15" hidden="1">
            <a:extLst>
              <a:ext uri="{FF2B5EF4-FFF2-40B4-BE49-F238E27FC236}">
                <a16:creationId xmlns:a16="http://schemas.microsoft.com/office/drawing/2014/main" id="{1964F525-AC6D-6C87-37E3-71EC390023C9}"/>
              </a:ext>
            </a:extLst>
          </p:cNvPr>
          <p:cNvSpPr/>
          <p:nvPr userDrawn="1"/>
        </p:nvSpPr>
        <p:spPr>
          <a:xfrm>
            <a:off x="11089640" y="-1057275"/>
            <a:ext cx="365760" cy="914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76701E7-DA78-11E2-1CBC-BFA01955B12B}"/>
              </a:ext>
            </a:extLst>
          </p:cNvPr>
          <p:cNvPicPr>
            <a:picLocks noChangeAspect="1"/>
          </p:cNvPicPr>
          <p:nvPr userDrawn="1"/>
        </p:nvPicPr>
        <p:blipFill>
          <a:blip r:embed="rId4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9225" y="6400800"/>
            <a:ext cx="2543175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8500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677" r:id="rId2"/>
    <p:sldLayoutId id="2147483724" r:id="rId3"/>
    <p:sldLayoutId id="2147483700" r:id="rId4"/>
    <p:sldLayoutId id="2147483722" r:id="rId5"/>
    <p:sldLayoutId id="2147483723" r:id="rId6"/>
    <p:sldLayoutId id="2147483702" r:id="rId7"/>
    <p:sldLayoutId id="2147483720" r:id="rId8"/>
    <p:sldLayoutId id="2147483707" r:id="rId9"/>
    <p:sldLayoutId id="2147483725" r:id="rId10"/>
    <p:sldLayoutId id="2147483726" r:id="rId11"/>
    <p:sldLayoutId id="2147483714" r:id="rId12"/>
    <p:sldLayoutId id="2147483715" r:id="rId13"/>
    <p:sldLayoutId id="2147483713" r:id="rId14"/>
    <p:sldLayoutId id="2147483727" r:id="rId15"/>
    <p:sldLayoutId id="2147483728" r:id="rId16"/>
    <p:sldLayoutId id="2147483701" r:id="rId17"/>
    <p:sldLayoutId id="2147483679" r:id="rId18"/>
    <p:sldLayoutId id="2147483681" r:id="rId19"/>
    <p:sldLayoutId id="2147483682" r:id="rId20"/>
    <p:sldLayoutId id="2147483683" r:id="rId21"/>
    <p:sldLayoutId id="2147483684" r:id="rId22"/>
    <p:sldLayoutId id="2147483685" r:id="rId23"/>
    <p:sldLayoutId id="2147483686" r:id="rId24"/>
    <p:sldLayoutId id="2147483687" r:id="rId25"/>
    <p:sldLayoutId id="2147483688" r:id="rId26"/>
    <p:sldLayoutId id="2147483689" r:id="rId27"/>
    <p:sldLayoutId id="2147483710" r:id="rId28"/>
    <p:sldLayoutId id="2147483693" r:id="rId29"/>
    <p:sldLayoutId id="2147483697" r:id="rId30"/>
    <p:sldLayoutId id="2147483698" r:id="rId31"/>
    <p:sldLayoutId id="2147483699" r:id="rId32"/>
    <p:sldLayoutId id="2147483711" r:id="rId33"/>
    <p:sldLayoutId id="2147483712" r:id="rId34"/>
    <p:sldLayoutId id="2147483694" r:id="rId35"/>
    <p:sldLayoutId id="2147483704" r:id="rId36"/>
    <p:sldLayoutId id="2147483705" r:id="rId37"/>
    <p:sldLayoutId id="2147483706" r:id="rId38"/>
    <p:sldLayoutId id="2147483716" r:id="rId39"/>
    <p:sldLayoutId id="2147483717" r:id="rId40"/>
    <p:sldLayoutId id="2147483718" r:id="rId41"/>
    <p:sldLayoutId id="2147483719" r:id="rId42"/>
    <p:sldLayoutId id="2147483703" r:id="rId43"/>
    <p:sldLayoutId id="2147483695" r:id="rId44"/>
    <p:sldLayoutId id="2147483729" r:id="rId45"/>
    <p:sldLayoutId id="2147483730" r:id="rId46"/>
    <p:sldLayoutId id="2147483731" r:id="rId47"/>
  </p:sldLayoutIdLst>
  <p:hf hdr="0" dt="0"/>
  <p:txStyles>
    <p:titleStyle>
      <a:lvl1pPr algn="l" defTabSz="914446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46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None/>
        <a:defRPr sz="12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23" indent="0" algn="l" defTabSz="914446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None/>
        <a:defRPr sz="933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914446" indent="0" algn="l" defTabSz="914446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None/>
        <a:defRPr sz="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371669" indent="0" algn="l" defTabSz="914446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None/>
        <a:defRPr sz="733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828891" indent="0" algn="l" defTabSz="914446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None/>
        <a:defRPr sz="733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726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949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171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394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23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46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69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91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114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337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560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783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57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pos="10364">
          <p15:clr>
            <a:srgbClr val="F26B43"/>
          </p15:clr>
        </p15:guide>
        <p15:guide id="4" pos="3840" userDrawn="1">
          <p15:clr>
            <a:srgbClr val="F26B43"/>
          </p15:clr>
        </p15:guide>
        <p15:guide id="5" pos="1277" userDrawn="1">
          <p15:clr>
            <a:srgbClr val="F26B43"/>
          </p15:clr>
        </p15:guide>
        <p15:guide id="6" pos="5110" userDrawn="1">
          <p15:clr>
            <a:srgbClr val="F26B43"/>
          </p15:clr>
        </p15:guide>
        <p15:guide id="7" pos="6403" userDrawn="1">
          <p15:clr>
            <a:srgbClr val="F26B43"/>
          </p15:clr>
        </p15:guide>
        <p15:guide id="8" pos="370" userDrawn="1">
          <p15:clr>
            <a:srgbClr val="F26B43"/>
          </p15:clr>
        </p15:guide>
        <p15:guide id="9" pos="7287" userDrawn="1">
          <p15:clr>
            <a:srgbClr val="F26B43"/>
          </p15:clr>
        </p15:guide>
        <p15:guide id="10" orient="horz" pos="368" userDrawn="1">
          <p15:clr>
            <a:srgbClr val="F26B43"/>
          </p15:clr>
        </p15:guide>
        <p15:guide id="11" orient="horz" pos="3952" userDrawn="1">
          <p15:clr>
            <a:srgbClr val="F26B43"/>
          </p15:clr>
        </p15:guide>
        <p15:guide id="12" pos="7219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55.png"/><Relationship Id="rId7" Type="http://schemas.openxmlformats.org/officeDocument/2006/relationships/image" Target="../media/image57.png"/><Relationship Id="rId12" Type="http://schemas.openxmlformats.org/officeDocument/2006/relationships/image" Target="../media/image6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Relationship Id="rId6" Type="http://schemas.microsoft.com/office/2007/relationships/hdphoto" Target="../media/hdphoto2.wdp"/><Relationship Id="rId11" Type="http://schemas.openxmlformats.org/officeDocument/2006/relationships/image" Target="../media/image60.png"/><Relationship Id="rId5" Type="http://schemas.openxmlformats.org/officeDocument/2006/relationships/image" Target="../media/image56.png"/><Relationship Id="rId10" Type="http://schemas.openxmlformats.org/officeDocument/2006/relationships/image" Target="../media/image59.png"/><Relationship Id="rId4" Type="http://schemas.microsoft.com/office/2007/relationships/hdphoto" Target="../media/hdphoto1.wdp"/><Relationship Id="rId9" Type="http://schemas.openxmlformats.org/officeDocument/2006/relationships/image" Target="../media/image5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69.png"/><Relationship Id="rId7" Type="http://schemas.microsoft.com/office/2007/relationships/hdphoto" Target="../media/hdphoto5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71.png"/><Relationship Id="rId5" Type="http://schemas.microsoft.com/office/2007/relationships/hdphoto" Target="../media/hdphoto4.wdp"/><Relationship Id="rId4" Type="http://schemas.openxmlformats.org/officeDocument/2006/relationships/image" Target="../media/image7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Relationship Id="rId9" Type="http://schemas.openxmlformats.org/officeDocument/2006/relationships/image" Target="../media/image7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microsoft.com/office/2007/relationships/hdphoto" Target="../media/hdphoto6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7" Type="http://schemas.openxmlformats.org/officeDocument/2006/relationships/image" Target="../media/image9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Relationship Id="rId6" Type="http://schemas.microsoft.com/office/2007/relationships/hdphoto" Target="../media/hdphoto8.wdp"/><Relationship Id="rId5" Type="http://schemas.openxmlformats.org/officeDocument/2006/relationships/image" Target="../media/image89.png"/><Relationship Id="rId4" Type="http://schemas.microsoft.com/office/2007/relationships/hdphoto" Target="../media/hdphoto7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9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image" Target="../media/image94.png"/><Relationship Id="rId7" Type="http://schemas.microsoft.com/office/2007/relationships/hdphoto" Target="../media/hdphoto9.wdp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10" Type="http://schemas.microsoft.com/office/2007/relationships/hdphoto" Target="../media/hdphoto10.wdp"/><Relationship Id="rId4" Type="http://schemas.openxmlformats.org/officeDocument/2006/relationships/image" Target="../media/image95.png"/><Relationship Id="rId9" Type="http://schemas.openxmlformats.org/officeDocument/2006/relationships/image" Target="../media/image9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100.png"/><Relationship Id="rId7" Type="http://schemas.openxmlformats.org/officeDocument/2006/relationships/image" Target="../media/image10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03.png"/><Relationship Id="rId11" Type="http://schemas.openxmlformats.org/officeDocument/2006/relationships/image" Target="../media/image106.png"/><Relationship Id="rId5" Type="http://schemas.openxmlformats.org/officeDocument/2006/relationships/image" Target="../media/image102.png"/><Relationship Id="rId10" Type="http://schemas.openxmlformats.org/officeDocument/2006/relationships/customXml" Target="../ink/ink1.xml"/><Relationship Id="rId4" Type="http://schemas.openxmlformats.org/officeDocument/2006/relationships/image" Target="../media/image101.png"/><Relationship Id="rId9" Type="http://schemas.microsoft.com/office/2007/relationships/hdphoto" Target="../media/hdphoto1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0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9.png"/><Relationship Id="rId5" Type="http://schemas.openxmlformats.org/officeDocument/2006/relationships/image" Target="../media/image6.jpe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12" Type="http://schemas.openxmlformats.org/officeDocument/2006/relationships/image" Target="../media/image4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85B7D-3DEC-331B-7405-8BDCCF7F9A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7064" y="2838451"/>
            <a:ext cx="10873099" cy="590549"/>
          </a:xfrm>
        </p:spPr>
        <p:txBody>
          <a:bodyPr/>
          <a:lstStyle/>
          <a:p>
            <a:r>
              <a:rPr lang="en-US" sz="4400" dirty="0"/>
              <a:t>DATA QUALITY AND REDUCTION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492E9F1-E305-8942-27A4-BBC4F280DC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064" y="831519"/>
            <a:ext cx="4643697" cy="13025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765B071-4ADC-1B79-43A4-9330D43F7B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5007" y="6469885"/>
            <a:ext cx="2458064" cy="388115"/>
          </a:xfrm>
          <a:prstGeom prst="rect">
            <a:avLst/>
          </a:prstGeom>
        </p:spPr>
      </p:pic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9D9635CC-2DD2-6118-EB77-6F1A3EEB6B99}"/>
              </a:ext>
            </a:extLst>
          </p:cNvPr>
          <p:cNvSpPr txBox="1">
            <a:spLocks/>
          </p:cNvSpPr>
          <p:nvPr/>
        </p:nvSpPr>
        <p:spPr>
          <a:xfrm>
            <a:off x="11652251" y="6274237"/>
            <a:ext cx="469900" cy="4472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400" b="1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F6F24BE-8BEB-403A-BDCC-38E201D0662D}" type="slidenum">
              <a:rPr lang="en-ID" smtClean="0"/>
              <a:pPr/>
              <a:t>1</a:t>
            </a:fld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929778528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09DD00-2552-32C0-187D-86AC7B909E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B3E61B-B4F1-1659-8203-5A767BAF793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6F24BE-8BEB-403A-BDCC-38E201D0662D}" type="slidenum">
              <a:rPr lang="en-ID" smtClean="0"/>
              <a:pPr/>
              <a:t>10</a:t>
            </a:fld>
            <a:endParaRPr lang="en-ID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D0938A8-58D0-785B-C3C2-99497D091C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5007" y="6469885"/>
            <a:ext cx="2458064" cy="388115"/>
          </a:xfrm>
          <a:prstGeom prst="rect">
            <a:avLst/>
          </a:prstGeom>
        </p:spPr>
      </p:pic>
      <p:sp>
        <p:nvSpPr>
          <p:cNvPr id="23" name="Footer Placeholder 2">
            <a:extLst>
              <a:ext uri="{FF2B5EF4-FFF2-40B4-BE49-F238E27FC236}">
                <a16:creationId xmlns:a16="http://schemas.microsoft.com/office/drawing/2014/main" id="{7C450172-BD7F-D43F-837C-9801E4471093}"/>
              </a:ext>
            </a:extLst>
          </p:cNvPr>
          <p:cNvSpPr txBox="1">
            <a:spLocks/>
          </p:cNvSpPr>
          <p:nvPr/>
        </p:nvSpPr>
        <p:spPr>
          <a:xfrm rot="5400000" flipH="1">
            <a:off x="10574595" y="3194050"/>
            <a:ext cx="2625212" cy="469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400" b="1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/>
              <a:t>PCA</a:t>
            </a:r>
            <a:endParaRPr lang="en-ID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F01D692D-11E8-2A65-A673-9FEEA22CA3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7066" y="3533576"/>
            <a:ext cx="6480553" cy="209590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5826BEAB-DD7A-EDB9-6A21-A615C2A445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2201" y="1"/>
            <a:ext cx="5920869" cy="1528636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D532E031-FE20-9CF7-5DB0-F7A181A03A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88360" y="2800350"/>
            <a:ext cx="3810000" cy="62865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DC27D01B-4F04-BF71-8E32-16A8E50682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70357" y="5734061"/>
            <a:ext cx="5791200" cy="9144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6D3D41B0-8C32-9ED2-43B2-FC74FB539CD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7495" y="1528637"/>
            <a:ext cx="6505575" cy="1143000"/>
          </a:xfrm>
          <a:prstGeom prst="rect">
            <a:avLst/>
          </a:prstGeom>
        </p:spPr>
      </p:pic>
      <p:sp>
        <p:nvSpPr>
          <p:cNvPr id="35" name="Action Button: Go Back or Previous 34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6180A62A-2EF2-A856-61E0-1533D9A5239D}"/>
              </a:ext>
            </a:extLst>
          </p:cNvPr>
          <p:cNvSpPr/>
          <p:nvPr/>
        </p:nvSpPr>
        <p:spPr>
          <a:xfrm>
            <a:off x="238125" y="6469885"/>
            <a:ext cx="238125" cy="251592"/>
          </a:xfrm>
          <a:prstGeom prst="actionButtonBackPrevious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6" name="Action Button: Go Forward or Next 35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2579B287-9795-FA60-5486-EB41AB216DDD}"/>
              </a:ext>
            </a:extLst>
          </p:cNvPr>
          <p:cNvSpPr/>
          <p:nvPr/>
        </p:nvSpPr>
        <p:spPr>
          <a:xfrm>
            <a:off x="585430" y="6469885"/>
            <a:ext cx="238125" cy="251592"/>
          </a:xfrm>
          <a:prstGeom prst="actionButtonForwardNex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8299869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3803FC-C1B4-07D6-B0AF-BB49B6DE25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AF53A6-818E-D7BF-6B2B-C331BC265AF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6F24BE-8BEB-403A-BDCC-38E201D0662D}" type="slidenum">
              <a:rPr lang="en-ID" smtClean="0"/>
              <a:pPr/>
              <a:t>11</a:t>
            </a:fld>
            <a:endParaRPr lang="en-ID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5A59FAE-604C-5CA7-9C40-2AE9C3C60C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5007" y="6469885"/>
            <a:ext cx="2458064" cy="388115"/>
          </a:xfrm>
          <a:prstGeom prst="rect">
            <a:avLst/>
          </a:prstGeom>
        </p:spPr>
      </p:pic>
      <p:sp>
        <p:nvSpPr>
          <p:cNvPr id="23" name="Footer Placeholder 2">
            <a:extLst>
              <a:ext uri="{FF2B5EF4-FFF2-40B4-BE49-F238E27FC236}">
                <a16:creationId xmlns:a16="http://schemas.microsoft.com/office/drawing/2014/main" id="{EA57AD56-EFA7-3380-FD03-33A6735D04F2}"/>
              </a:ext>
            </a:extLst>
          </p:cNvPr>
          <p:cNvSpPr txBox="1">
            <a:spLocks/>
          </p:cNvSpPr>
          <p:nvPr/>
        </p:nvSpPr>
        <p:spPr>
          <a:xfrm rot="5400000" flipH="1">
            <a:off x="10574595" y="3194050"/>
            <a:ext cx="2625212" cy="469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400" b="1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/>
              <a:t>PCA</a:t>
            </a:r>
            <a:endParaRPr lang="en-ID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92A5A2F-3551-8B70-AE0B-943ACAE06C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1321" y="0"/>
            <a:ext cx="6381750" cy="20097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679EFEA-A764-5B13-932B-D97AEF44EA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4671" y="2318159"/>
            <a:ext cx="6248400" cy="135255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F3D2112-1145-7F1E-6A04-EBEC41846C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99521" y="3834802"/>
            <a:ext cx="5543550" cy="116205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E277E37-C64F-A1B0-F00C-45A336DC68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8929" y="441734"/>
            <a:ext cx="3848100" cy="18764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452D453-A66F-9BFD-06BC-2F7C855EAE9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0841" y="2775359"/>
            <a:ext cx="3724275" cy="17907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Arrow: Down 23">
            <a:extLst>
              <a:ext uri="{FF2B5EF4-FFF2-40B4-BE49-F238E27FC236}">
                <a16:creationId xmlns:a16="http://schemas.microsoft.com/office/drawing/2014/main" id="{38B9F552-49B7-0EED-1862-579B77BE943E}"/>
              </a:ext>
            </a:extLst>
          </p:cNvPr>
          <p:cNvSpPr/>
          <p:nvPr/>
        </p:nvSpPr>
        <p:spPr>
          <a:xfrm>
            <a:off x="2508080" y="2354137"/>
            <a:ext cx="144856" cy="38524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Action Button: Go Back or Previous 1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801360AF-10F5-BEDE-C795-22DF9991CF1C}"/>
              </a:ext>
            </a:extLst>
          </p:cNvPr>
          <p:cNvSpPr/>
          <p:nvPr/>
        </p:nvSpPr>
        <p:spPr>
          <a:xfrm>
            <a:off x="238125" y="6469885"/>
            <a:ext cx="238125" cy="251592"/>
          </a:xfrm>
          <a:prstGeom prst="actionButtonBackPrevious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Action Button: Go Forward or Next 2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799A8050-83A7-7900-85A2-96E3748ABDD0}"/>
              </a:ext>
            </a:extLst>
          </p:cNvPr>
          <p:cNvSpPr/>
          <p:nvPr/>
        </p:nvSpPr>
        <p:spPr>
          <a:xfrm>
            <a:off x="585430" y="6469885"/>
            <a:ext cx="238125" cy="251592"/>
          </a:xfrm>
          <a:prstGeom prst="actionButtonForwardNex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7474147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4A2BF0-A5B1-E112-7FEE-9043A3D64C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4E2005-A5D6-CC50-454B-E14CFE74F14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6F24BE-8BEB-403A-BDCC-38E201D0662D}" type="slidenum">
              <a:rPr lang="en-ID" smtClean="0"/>
              <a:pPr/>
              <a:t>12</a:t>
            </a:fld>
            <a:endParaRPr lang="en-ID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3E908E4-261E-0574-AD40-B560A7B128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5007" y="6469885"/>
            <a:ext cx="2458064" cy="388115"/>
          </a:xfrm>
          <a:prstGeom prst="rect">
            <a:avLst/>
          </a:prstGeom>
        </p:spPr>
      </p:pic>
      <p:sp>
        <p:nvSpPr>
          <p:cNvPr id="22" name="Footer Placeholder 2">
            <a:extLst>
              <a:ext uri="{FF2B5EF4-FFF2-40B4-BE49-F238E27FC236}">
                <a16:creationId xmlns:a16="http://schemas.microsoft.com/office/drawing/2014/main" id="{2C69EF4A-77E9-2711-1A4A-EA231F0447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 rot="5400000" flipH="1">
            <a:off x="10574595" y="3194050"/>
            <a:ext cx="2625212" cy="469900"/>
          </a:xfrm>
        </p:spPr>
        <p:txBody>
          <a:bodyPr/>
          <a:lstStyle/>
          <a:p>
            <a:pPr algn="ctr"/>
            <a:r>
              <a:rPr lang="en-US" dirty="0"/>
              <a:t>PCA</a:t>
            </a:r>
            <a:endParaRPr lang="en-ID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23F21F-581D-7CD2-CB52-49BDBA95747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22773"/>
          <a:stretch/>
        </p:blipFill>
        <p:spPr>
          <a:xfrm>
            <a:off x="1853446" y="0"/>
            <a:ext cx="8485107" cy="238106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D9341DA-1C53-306D-C6BB-45FDCD1F34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1015" y="2381061"/>
            <a:ext cx="1895475" cy="155257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49A7844-ADF6-5359-1C8F-D450B57068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9516" y="2381060"/>
            <a:ext cx="1943100" cy="155257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8C309A0-3C7F-655D-17A6-743B0264B4E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75808"/>
          <a:stretch/>
        </p:blipFill>
        <p:spPr>
          <a:xfrm>
            <a:off x="1853446" y="3933635"/>
            <a:ext cx="8485107" cy="745874"/>
          </a:xfrm>
          <a:prstGeom prst="rect">
            <a:avLst/>
          </a:prstGeom>
        </p:spPr>
      </p:pic>
      <p:sp>
        <p:nvSpPr>
          <p:cNvPr id="17" name="Action Button: Go Back or Previous 16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C5CF2A39-3AC3-0BC7-CB7D-3AE228ECDF6B}"/>
              </a:ext>
            </a:extLst>
          </p:cNvPr>
          <p:cNvSpPr/>
          <p:nvPr/>
        </p:nvSpPr>
        <p:spPr>
          <a:xfrm>
            <a:off x="238125" y="6469885"/>
            <a:ext cx="238125" cy="251592"/>
          </a:xfrm>
          <a:prstGeom prst="actionButtonBackPrevious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8" name="Action Button: Go Forward or Next 17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33F43097-EBED-078A-5618-16A8A8A7D2A6}"/>
              </a:ext>
            </a:extLst>
          </p:cNvPr>
          <p:cNvSpPr/>
          <p:nvPr/>
        </p:nvSpPr>
        <p:spPr>
          <a:xfrm>
            <a:off x="585430" y="6469885"/>
            <a:ext cx="238125" cy="251592"/>
          </a:xfrm>
          <a:prstGeom prst="actionButtonForwardNex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13204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9A4263-813F-24FE-6AD9-B1084C97F6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D39461-8C94-A916-2689-3C1D28B5F8E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6F24BE-8BEB-403A-BDCC-38E201D0662D}" type="slidenum">
              <a:rPr lang="en-ID" smtClean="0"/>
              <a:pPr/>
              <a:t>13</a:t>
            </a:fld>
            <a:endParaRPr lang="en-ID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8F5A208-0347-3733-6214-2F1DA9AD36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5007" y="6469885"/>
            <a:ext cx="2458064" cy="388115"/>
          </a:xfrm>
          <a:prstGeom prst="rect">
            <a:avLst/>
          </a:prstGeom>
        </p:spPr>
      </p:pic>
      <p:sp>
        <p:nvSpPr>
          <p:cNvPr id="22" name="Footer Placeholder 2">
            <a:extLst>
              <a:ext uri="{FF2B5EF4-FFF2-40B4-BE49-F238E27FC236}">
                <a16:creationId xmlns:a16="http://schemas.microsoft.com/office/drawing/2014/main" id="{92091232-71F3-42BC-987D-96FEAF3D734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 rot="5400000" flipH="1">
            <a:off x="10574595" y="3194050"/>
            <a:ext cx="2625212" cy="469900"/>
          </a:xfrm>
        </p:spPr>
        <p:txBody>
          <a:bodyPr/>
          <a:lstStyle/>
          <a:p>
            <a:pPr algn="ctr"/>
            <a:r>
              <a:rPr lang="en-US" dirty="0"/>
              <a:t>PCA</a:t>
            </a:r>
            <a:endParaRPr lang="en-ID" dirty="0"/>
          </a:p>
        </p:txBody>
      </p:sp>
      <p:sp>
        <p:nvSpPr>
          <p:cNvPr id="2" name="Action Button: Go Back or Previous 1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C90CADEE-28E1-BDCB-78BE-A0DB685BE331}"/>
              </a:ext>
            </a:extLst>
          </p:cNvPr>
          <p:cNvSpPr/>
          <p:nvPr/>
        </p:nvSpPr>
        <p:spPr>
          <a:xfrm>
            <a:off x="238125" y="6469885"/>
            <a:ext cx="238125" cy="251592"/>
          </a:xfrm>
          <a:prstGeom prst="actionButtonBackPrevious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Action Button: Go Forward or Next 2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21F3D9C5-CE63-AE06-1EF3-8016FA3165EB}"/>
              </a:ext>
            </a:extLst>
          </p:cNvPr>
          <p:cNvSpPr/>
          <p:nvPr/>
        </p:nvSpPr>
        <p:spPr>
          <a:xfrm>
            <a:off x="585430" y="6469885"/>
            <a:ext cx="238125" cy="251592"/>
          </a:xfrm>
          <a:prstGeom prst="actionButtonForwardNex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7E69FDB-4CCD-6B0F-0437-6E622013FB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532796" y="2299581"/>
            <a:ext cx="6010275" cy="8286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19052C0-BAC8-EDBE-4D0B-6C4702BB65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532795" y="3237369"/>
            <a:ext cx="6010275" cy="1524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8257C78-36F0-54B1-F641-85CA88AFCB8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532794" y="4870482"/>
            <a:ext cx="6010276" cy="116357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7CB44B0-1AB7-B1C4-CA8E-F23BA19A972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3237369"/>
            <a:ext cx="5532794" cy="76004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890F969E-FE43-D5C9-CC9B-2E59C5B494A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57500" y="119660"/>
            <a:ext cx="6477000" cy="1581150"/>
          </a:xfrm>
          <a:prstGeom prst="rect">
            <a:avLst/>
          </a:prstGeom>
        </p:spPr>
      </p:pic>
      <p:sp>
        <p:nvSpPr>
          <p:cNvPr id="31" name="Arrow: Down 30">
            <a:extLst>
              <a:ext uri="{FF2B5EF4-FFF2-40B4-BE49-F238E27FC236}">
                <a16:creationId xmlns:a16="http://schemas.microsoft.com/office/drawing/2014/main" id="{0F07291A-2A55-1009-1F36-F483BA363DE4}"/>
              </a:ext>
            </a:extLst>
          </p:cNvPr>
          <p:cNvSpPr/>
          <p:nvPr/>
        </p:nvSpPr>
        <p:spPr>
          <a:xfrm>
            <a:off x="5773188" y="1604873"/>
            <a:ext cx="469896" cy="511521"/>
          </a:xfrm>
          <a:prstGeom prst="down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AA87C52-BC69-2F70-7EA8-A9FD3EB5921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60794" y="4060012"/>
            <a:ext cx="3873756" cy="267832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A9EB4C6-3CF3-05BC-8445-B558B798272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0" y="1644316"/>
            <a:ext cx="5423616" cy="1107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578816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0A2FE5-A588-E6C9-FB93-B8F1E53232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91EA39-623B-E9AB-52CF-2F75AF76E1B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6F24BE-8BEB-403A-BDCC-38E201D0662D}" type="slidenum">
              <a:rPr lang="en-ID" smtClean="0"/>
              <a:pPr/>
              <a:t>14</a:t>
            </a:fld>
            <a:endParaRPr lang="en-ID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C3FA54A-3746-A304-DFFE-96CDEEA57A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5007" y="6469885"/>
            <a:ext cx="2458064" cy="388115"/>
          </a:xfrm>
          <a:prstGeom prst="rect">
            <a:avLst/>
          </a:prstGeom>
        </p:spPr>
      </p:pic>
      <p:sp>
        <p:nvSpPr>
          <p:cNvPr id="22" name="Footer Placeholder 2">
            <a:extLst>
              <a:ext uri="{FF2B5EF4-FFF2-40B4-BE49-F238E27FC236}">
                <a16:creationId xmlns:a16="http://schemas.microsoft.com/office/drawing/2014/main" id="{1F4BDB86-28DF-09F4-9DD3-4B0A170AF7C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 rot="5400000" flipH="1">
            <a:off x="10574595" y="3194050"/>
            <a:ext cx="2625212" cy="469900"/>
          </a:xfrm>
        </p:spPr>
        <p:txBody>
          <a:bodyPr/>
          <a:lstStyle/>
          <a:p>
            <a:pPr algn="ctr"/>
            <a:r>
              <a:rPr lang="en-US" dirty="0"/>
              <a:t>PCA</a:t>
            </a:r>
            <a:endParaRPr lang="en-ID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E629F7A-C1BC-FFA8-0297-42ED12C4CD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1029" y="616122"/>
            <a:ext cx="5232042" cy="119062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8496EDD4-4A83-0960-AD85-EC79A3433C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2703" y="1988002"/>
            <a:ext cx="5230368" cy="2439628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0B247E6-8794-A3F9-02B3-2C92F20253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1029" y="4489467"/>
            <a:ext cx="5230368" cy="235938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F4C75FC5-4FD5-E0D7-AE2E-676DFFD4FC4C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6272" b="59167"/>
          <a:stretch/>
        </p:blipFill>
        <p:spPr>
          <a:xfrm>
            <a:off x="5285146" y="9149"/>
            <a:ext cx="6257925" cy="41148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C68E94E6-862C-E995-E71A-7EA5E551B685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56602"/>
          <a:stretch/>
        </p:blipFill>
        <p:spPr>
          <a:xfrm>
            <a:off x="2827082" y="9149"/>
            <a:ext cx="6257925" cy="516702"/>
          </a:xfrm>
          <a:prstGeom prst="rect">
            <a:avLst/>
          </a:prstGeom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8436D07-B7EE-8EA4-D708-1BA426D83151}"/>
              </a:ext>
            </a:extLst>
          </p:cNvPr>
          <p:cNvCxnSpPr>
            <a:cxnSpLocks/>
          </p:cNvCxnSpPr>
          <p:nvPr/>
        </p:nvCxnSpPr>
        <p:spPr>
          <a:xfrm>
            <a:off x="6200175" y="525851"/>
            <a:ext cx="0" cy="6233726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>
            <a:extLst>
              <a:ext uri="{FF2B5EF4-FFF2-40B4-BE49-F238E27FC236}">
                <a16:creationId xmlns:a16="http://schemas.microsoft.com/office/drawing/2014/main" id="{10502498-F65B-3B58-C5D6-3DF3F62C78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616122"/>
            <a:ext cx="5943600" cy="966291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A43BDF4D-A4C0-2022-EA3E-31B99670038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1806186"/>
            <a:ext cx="5943600" cy="2039651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C9151C6D-B039-FD5C-A1B2-640DA433087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813" y="4069610"/>
            <a:ext cx="5943600" cy="2284703"/>
          </a:xfrm>
          <a:prstGeom prst="rect">
            <a:avLst/>
          </a:prstGeom>
        </p:spPr>
      </p:pic>
      <p:sp>
        <p:nvSpPr>
          <p:cNvPr id="40" name="Action Button: Go Back or Previous 39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E2752E3A-EF3E-6FC0-2E37-8F4BDF56E4DA}"/>
              </a:ext>
            </a:extLst>
          </p:cNvPr>
          <p:cNvSpPr/>
          <p:nvPr/>
        </p:nvSpPr>
        <p:spPr>
          <a:xfrm>
            <a:off x="238125" y="6469885"/>
            <a:ext cx="238125" cy="251592"/>
          </a:xfrm>
          <a:prstGeom prst="actionButtonBackPrevious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1" name="Action Button: Go Forward or Next 40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5692834E-4C1A-8F70-63DA-045D764088F2}"/>
              </a:ext>
            </a:extLst>
          </p:cNvPr>
          <p:cNvSpPr/>
          <p:nvPr/>
        </p:nvSpPr>
        <p:spPr>
          <a:xfrm>
            <a:off x="585430" y="6469885"/>
            <a:ext cx="238125" cy="251592"/>
          </a:xfrm>
          <a:prstGeom prst="actionButtonForwardNex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2" name="Arrow: Down 41">
            <a:extLst>
              <a:ext uri="{FF2B5EF4-FFF2-40B4-BE49-F238E27FC236}">
                <a16:creationId xmlns:a16="http://schemas.microsoft.com/office/drawing/2014/main" id="{CC2F4D8A-14AB-5072-C349-D18F83E04D27}"/>
              </a:ext>
            </a:extLst>
          </p:cNvPr>
          <p:cNvSpPr/>
          <p:nvPr/>
        </p:nvSpPr>
        <p:spPr>
          <a:xfrm>
            <a:off x="215604" y="2966369"/>
            <a:ext cx="977775" cy="660903"/>
          </a:xfrm>
          <a:prstGeom prst="downArrow">
            <a:avLst>
              <a:gd name="adj1" fmla="val 70896"/>
              <a:gd name="adj2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ar-EG" sz="1200" dirty="0"/>
              <a:t>تفاصيل تحت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1684222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333B39-2D6F-452E-71AB-DA9699CA47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53CF65-12D7-6C17-C61B-C596C0C601C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6F24BE-8BEB-403A-BDCC-38E201D0662D}" type="slidenum">
              <a:rPr lang="en-ID" smtClean="0"/>
              <a:pPr/>
              <a:t>15</a:t>
            </a:fld>
            <a:endParaRPr lang="en-ID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382FC81-4093-7892-B31F-FD6BFF9710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5007" y="6469885"/>
            <a:ext cx="2458064" cy="388115"/>
          </a:xfrm>
          <a:prstGeom prst="rect">
            <a:avLst/>
          </a:prstGeom>
        </p:spPr>
      </p:pic>
      <p:sp>
        <p:nvSpPr>
          <p:cNvPr id="22" name="Footer Placeholder 2">
            <a:extLst>
              <a:ext uri="{FF2B5EF4-FFF2-40B4-BE49-F238E27FC236}">
                <a16:creationId xmlns:a16="http://schemas.microsoft.com/office/drawing/2014/main" id="{08A7FF9C-F504-3F78-9419-67829B7FF1B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 rot="5400000" flipH="1">
            <a:off x="10574595" y="3194050"/>
            <a:ext cx="2625212" cy="469900"/>
          </a:xfrm>
        </p:spPr>
        <p:txBody>
          <a:bodyPr/>
          <a:lstStyle/>
          <a:p>
            <a:pPr algn="ctr"/>
            <a:r>
              <a:rPr lang="en-US" dirty="0"/>
              <a:t>PCA</a:t>
            </a:r>
            <a:endParaRPr lang="en-ID" dirty="0"/>
          </a:p>
        </p:txBody>
      </p:sp>
      <p:sp>
        <p:nvSpPr>
          <p:cNvPr id="2" name="Action Button: Go Back or Previous 1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BB95239E-8CFA-D2ED-9FEF-02D8B6F2EEC3}"/>
              </a:ext>
            </a:extLst>
          </p:cNvPr>
          <p:cNvSpPr/>
          <p:nvPr/>
        </p:nvSpPr>
        <p:spPr>
          <a:xfrm>
            <a:off x="238125" y="6469885"/>
            <a:ext cx="238125" cy="251592"/>
          </a:xfrm>
          <a:prstGeom prst="actionButtonBackPrevious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Action Button: Go Forward or Next 2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B4D4DB0C-02A0-0517-3451-7D0F142F0797}"/>
              </a:ext>
            </a:extLst>
          </p:cNvPr>
          <p:cNvSpPr/>
          <p:nvPr/>
        </p:nvSpPr>
        <p:spPr>
          <a:xfrm>
            <a:off x="585430" y="6469885"/>
            <a:ext cx="238125" cy="251592"/>
          </a:xfrm>
          <a:prstGeom prst="actionButtonForwardNex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ACA7DE6-4DA4-A1D6-BD8D-AE90AAE0F1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6071" y="0"/>
            <a:ext cx="6477000" cy="14287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08B07E0-F33F-42C2-D269-3C34D06713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42296" y="1533996"/>
            <a:ext cx="6200775" cy="26479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921A28F-DD9D-DF0C-6B46-7BBD7CD2863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66071" y="4291248"/>
            <a:ext cx="6477000" cy="245745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468DBEC-9202-C21A-290F-6E3AF2E8726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849" y="1533996"/>
            <a:ext cx="5172107" cy="10812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03247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2EC490-0F46-A65C-7CA2-ECF6C3484E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48D2A3-43FF-F5F7-52FB-ED7B8A2DE46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6F24BE-8BEB-403A-BDCC-38E201D0662D}" type="slidenum">
              <a:rPr lang="en-ID" smtClean="0"/>
              <a:pPr/>
              <a:t>16</a:t>
            </a:fld>
            <a:endParaRPr lang="en-ID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52716B3-2D15-E164-F225-4DAE947124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5007" y="6469885"/>
            <a:ext cx="2458064" cy="388115"/>
          </a:xfrm>
          <a:prstGeom prst="rect">
            <a:avLst/>
          </a:prstGeom>
        </p:spPr>
      </p:pic>
      <p:sp>
        <p:nvSpPr>
          <p:cNvPr id="23" name="Footer Placeholder 2">
            <a:extLst>
              <a:ext uri="{FF2B5EF4-FFF2-40B4-BE49-F238E27FC236}">
                <a16:creationId xmlns:a16="http://schemas.microsoft.com/office/drawing/2014/main" id="{8EF719D7-CB5D-D8DD-D8D6-8EC7FA922BA2}"/>
              </a:ext>
            </a:extLst>
          </p:cNvPr>
          <p:cNvSpPr txBox="1">
            <a:spLocks/>
          </p:cNvSpPr>
          <p:nvPr/>
        </p:nvSpPr>
        <p:spPr>
          <a:xfrm rot="5400000" flipH="1">
            <a:off x="10574595" y="3194050"/>
            <a:ext cx="2625212" cy="469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400" b="1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/>
              <a:t>PCA</a:t>
            </a:r>
            <a:endParaRPr lang="en-ID" dirty="0"/>
          </a:p>
        </p:txBody>
      </p:sp>
      <p:sp>
        <p:nvSpPr>
          <p:cNvPr id="2" name="Action Button: Go Back or Previous 1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DA38309F-AB94-A3D1-8C4F-574B84CC2ACC}"/>
              </a:ext>
            </a:extLst>
          </p:cNvPr>
          <p:cNvSpPr/>
          <p:nvPr/>
        </p:nvSpPr>
        <p:spPr>
          <a:xfrm>
            <a:off x="238125" y="6469885"/>
            <a:ext cx="238125" cy="251592"/>
          </a:xfrm>
          <a:prstGeom prst="actionButtonBackPrevious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Action Button: Go Forward or Next 2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7FAC3DBD-0244-FC9D-2EC4-3E7CF3CAB467}"/>
              </a:ext>
            </a:extLst>
          </p:cNvPr>
          <p:cNvSpPr/>
          <p:nvPr/>
        </p:nvSpPr>
        <p:spPr>
          <a:xfrm>
            <a:off x="585430" y="6469885"/>
            <a:ext cx="238125" cy="251592"/>
          </a:xfrm>
          <a:prstGeom prst="actionButtonForwardNex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5B376E8-3DAD-EBE6-5D8B-5A52435D52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87" y="409822"/>
            <a:ext cx="3208510" cy="1064889"/>
          </a:xfrm>
        </p:spPr>
        <p:txBody>
          <a:bodyPr/>
          <a:lstStyle/>
          <a:p>
            <a:pPr algn="l"/>
            <a:r>
              <a:rPr lang="en-US" dirty="0"/>
              <a:t>Example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B27FAB63-2D13-2FD1-0D05-93EE232D91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772" y="1646825"/>
            <a:ext cx="1439141" cy="501711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F6317A72-8D84-1D2C-48F7-6674C68035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072" y="1653808"/>
            <a:ext cx="2069206" cy="515364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C20C212C-8EE2-9B94-2611-54B05EC8C04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 r="4758"/>
          <a:stretch/>
        </p:blipFill>
        <p:spPr>
          <a:xfrm>
            <a:off x="2910068" y="1337713"/>
            <a:ext cx="2283214" cy="342812"/>
          </a:xfrm>
          <a:prstGeom prst="rect">
            <a:avLst/>
          </a:prstGeom>
        </p:spPr>
      </p:pic>
      <p:sp>
        <p:nvSpPr>
          <p:cNvPr id="29" name="Arrow: Right 28">
            <a:extLst>
              <a:ext uri="{FF2B5EF4-FFF2-40B4-BE49-F238E27FC236}">
                <a16:creationId xmlns:a16="http://schemas.microsoft.com/office/drawing/2014/main" id="{3D640E13-880B-054E-034B-9FE7B7683B0D}"/>
              </a:ext>
            </a:extLst>
          </p:cNvPr>
          <p:cNvSpPr/>
          <p:nvPr/>
        </p:nvSpPr>
        <p:spPr>
          <a:xfrm>
            <a:off x="2333524" y="3873774"/>
            <a:ext cx="643604" cy="42551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DF9AAF17-3E0B-3897-E631-02CBC9AA2B4D}"/>
              </a:ext>
            </a:extLst>
          </p:cNvPr>
          <p:cNvSpPr/>
          <p:nvPr/>
        </p:nvSpPr>
        <p:spPr>
          <a:xfrm>
            <a:off x="9840892" y="3873773"/>
            <a:ext cx="2351107" cy="42551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72944ABD-1464-092A-B8B8-F572021273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82649" y="1722466"/>
            <a:ext cx="3422765" cy="5153640"/>
          </a:xfrm>
          <a:prstGeom prst="rect">
            <a:avLst/>
          </a:prstGeom>
        </p:spPr>
      </p:pic>
      <p:sp>
        <p:nvSpPr>
          <p:cNvPr id="36" name="Arrow: Right 35">
            <a:extLst>
              <a:ext uri="{FF2B5EF4-FFF2-40B4-BE49-F238E27FC236}">
                <a16:creationId xmlns:a16="http://schemas.microsoft.com/office/drawing/2014/main" id="{94424A9B-7DC8-C757-D308-B50D470A0F42}"/>
              </a:ext>
            </a:extLst>
          </p:cNvPr>
          <p:cNvSpPr/>
          <p:nvPr/>
        </p:nvSpPr>
        <p:spPr>
          <a:xfrm>
            <a:off x="5187365" y="3873774"/>
            <a:ext cx="1195284" cy="42551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0AA25AB8-5FA0-C2C5-5B72-DD3F73CE00B9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rgbClr val="D9C3A5">
                <a:tint val="50000"/>
                <a:satMod val="180000"/>
              </a:srgbClr>
            </a:duotone>
          </a:blip>
          <a:srcRect t="76619"/>
          <a:stretch/>
        </p:blipFill>
        <p:spPr>
          <a:xfrm>
            <a:off x="2635920" y="199560"/>
            <a:ext cx="3831657" cy="347259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FE3024D3-D8AB-B596-0C20-FF5FB4646765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rgbClr val="D9C3A5">
                <a:tint val="50000"/>
                <a:satMod val="180000"/>
              </a:srgbClr>
            </a:duotone>
          </a:blip>
          <a:srcRect b="60261"/>
          <a:stretch/>
        </p:blipFill>
        <p:spPr>
          <a:xfrm>
            <a:off x="7511933" y="2607"/>
            <a:ext cx="4694130" cy="72306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AD80114A-B881-6F04-FA0C-257BD58E4786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6523502" y="0"/>
            <a:ext cx="914400" cy="695325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20900869-CAFC-8458-52E8-06C78F4E980F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708998" y="716614"/>
            <a:ext cx="5501664" cy="977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2443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96BE43-8FD4-5E33-1300-FB8A23CCCF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BD5965-332F-AF9E-1216-03F4C55AF2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6F24BE-8BEB-403A-BDCC-38E201D0662D}" type="slidenum">
              <a:rPr lang="en-ID" smtClean="0"/>
              <a:pPr/>
              <a:t>17</a:t>
            </a:fld>
            <a:endParaRPr lang="en-ID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1941DCE-32A1-3DF7-6379-AC1A002A90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5007" y="6469885"/>
            <a:ext cx="2458064" cy="388115"/>
          </a:xfrm>
          <a:prstGeom prst="rect">
            <a:avLst/>
          </a:prstGeom>
        </p:spPr>
      </p:pic>
      <p:sp>
        <p:nvSpPr>
          <p:cNvPr id="23" name="Footer Placeholder 2">
            <a:extLst>
              <a:ext uri="{FF2B5EF4-FFF2-40B4-BE49-F238E27FC236}">
                <a16:creationId xmlns:a16="http://schemas.microsoft.com/office/drawing/2014/main" id="{09D7A1EC-A513-83B2-F149-D56568FE7095}"/>
              </a:ext>
            </a:extLst>
          </p:cNvPr>
          <p:cNvSpPr txBox="1">
            <a:spLocks/>
          </p:cNvSpPr>
          <p:nvPr/>
        </p:nvSpPr>
        <p:spPr>
          <a:xfrm rot="5400000" flipH="1">
            <a:off x="10574595" y="3194050"/>
            <a:ext cx="2625212" cy="469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400" b="1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/>
              <a:t>PCA</a:t>
            </a:r>
            <a:endParaRPr lang="en-ID" dirty="0"/>
          </a:p>
        </p:txBody>
      </p:sp>
      <p:sp>
        <p:nvSpPr>
          <p:cNvPr id="2" name="Action Button: Go Back or Previous 1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4488CDD0-C664-3D5E-2972-209B537AAC00}"/>
              </a:ext>
            </a:extLst>
          </p:cNvPr>
          <p:cNvSpPr/>
          <p:nvPr/>
        </p:nvSpPr>
        <p:spPr>
          <a:xfrm>
            <a:off x="238125" y="6469885"/>
            <a:ext cx="238125" cy="251592"/>
          </a:xfrm>
          <a:prstGeom prst="actionButtonBackPrevious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Action Button: Go Forward or Next 2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C8DA80C4-80EF-0F44-256B-9B9F200C96C8}"/>
              </a:ext>
            </a:extLst>
          </p:cNvPr>
          <p:cNvSpPr/>
          <p:nvPr/>
        </p:nvSpPr>
        <p:spPr>
          <a:xfrm>
            <a:off x="585430" y="6469885"/>
            <a:ext cx="238125" cy="251592"/>
          </a:xfrm>
          <a:prstGeom prst="actionButtonForwardNex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60ABEBEB-4F89-0144-A66F-8FC8AB20B0E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rcRect l="73010" t="21087" r="6250" b="63677"/>
          <a:stretch/>
        </p:blipFill>
        <p:spPr>
          <a:xfrm>
            <a:off x="105059" y="136524"/>
            <a:ext cx="4181934" cy="1728052"/>
          </a:xfrm>
          <a:prstGeom prst="rect">
            <a:avLst/>
          </a:prstGeom>
          <a:ln w="38100" cap="sq">
            <a:solidFill>
              <a:srgbClr val="FF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41954FB0-AC7C-6E7B-AFCF-16D2097245E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919"/>
          <a:stretch/>
        </p:blipFill>
        <p:spPr>
          <a:xfrm>
            <a:off x="4465122" y="15877"/>
            <a:ext cx="6839824" cy="5430068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C8FCF4F5-6DC9-AFAF-BF45-AA5A40AF60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45097" y="5480136"/>
            <a:ext cx="3588782" cy="1275532"/>
          </a:xfrm>
          <a:prstGeom prst="rect">
            <a:avLst/>
          </a:pr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07EC0D0A-306B-5839-CD98-CE756C8C7A06}"/>
              </a:ext>
            </a:extLst>
          </p:cNvPr>
          <p:cNvGrpSpPr/>
          <p:nvPr/>
        </p:nvGrpSpPr>
        <p:grpSpPr>
          <a:xfrm>
            <a:off x="5328358" y="5567442"/>
            <a:ext cx="801157" cy="857575"/>
            <a:chOff x="5386387" y="5651395"/>
            <a:chExt cx="801157" cy="857575"/>
          </a:xfrm>
        </p:grpSpPr>
        <p:sp>
          <p:nvSpPr>
            <p:cNvPr id="33" name="Arrow: Right 32">
              <a:extLst>
                <a:ext uri="{FF2B5EF4-FFF2-40B4-BE49-F238E27FC236}">
                  <a16:creationId xmlns:a16="http://schemas.microsoft.com/office/drawing/2014/main" id="{9DE2EAE7-B2D1-957A-F6D8-E70E1FDD3DFA}"/>
                </a:ext>
              </a:extLst>
            </p:cNvPr>
            <p:cNvSpPr/>
            <p:nvPr/>
          </p:nvSpPr>
          <p:spPr>
            <a:xfrm>
              <a:off x="5543940" y="6083457"/>
              <a:ext cx="643604" cy="425513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2BBD1EA-5C15-CDAE-8B82-2F0E35B95F01}"/>
                </a:ext>
              </a:extLst>
            </p:cNvPr>
            <p:cNvSpPr/>
            <p:nvPr/>
          </p:nvSpPr>
          <p:spPr>
            <a:xfrm>
              <a:off x="5386387" y="5651395"/>
              <a:ext cx="253921" cy="74702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7B23F013-9208-CF36-DF82-66A4C3E13721}"/>
              </a:ext>
            </a:extLst>
          </p:cNvPr>
          <p:cNvSpPr/>
          <p:nvPr/>
        </p:nvSpPr>
        <p:spPr>
          <a:xfrm>
            <a:off x="10149461" y="5959405"/>
            <a:ext cx="2042539" cy="42551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737318"/>
      </p:ext>
    </p:extLst>
  </p:cSld>
  <p:clrMapOvr>
    <a:masterClrMapping/>
  </p:clrMapOvr>
  <p:transition spd="slow">
    <p:push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1F5F42-038E-3434-B32D-58E74D81F8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26E1EA-AE5A-0349-3DAA-4C994F5A876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6F24BE-8BEB-403A-BDCC-38E201D0662D}" type="slidenum">
              <a:rPr lang="en-ID" smtClean="0"/>
              <a:pPr/>
              <a:t>18</a:t>
            </a:fld>
            <a:endParaRPr lang="en-ID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EE10CAB-3D08-C929-4187-A61C79AE41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5007" y="6469885"/>
            <a:ext cx="2458064" cy="388115"/>
          </a:xfrm>
          <a:prstGeom prst="rect">
            <a:avLst/>
          </a:prstGeom>
        </p:spPr>
      </p:pic>
      <p:sp>
        <p:nvSpPr>
          <p:cNvPr id="23" name="Footer Placeholder 2">
            <a:extLst>
              <a:ext uri="{FF2B5EF4-FFF2-40B4-BE49-F238E27FC236}">
                <a16:creationId xmlns:a16="http://schemas.microsoft.com/office/drawing/2014/main" id="{F5BF14D6-FE44-FD2A-FFDC-D4D69204B64F}"/>
              </a:ext>
            </a:extLst>
          </p:cNvPr>
          <p:cNvSpPr txBox="1">
            <a:spLocks/>
          </p:cNvSpPr>
          <p:nvPr/>
        </p:nvSpPr>
        <p:spPr>
          <a:xfrm rot="5400000" flipH="1">
            <a:off x="10574595" y="3194050"/>
            <a:ext cx="2625212" cy="469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400" b="1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/>
              <a:t>PCA</a:t>
            </a:r>
            <a:endParaRPr lang="en-ID" dirty="0"/>
          </a:p>
        </p:txBody>
      </p:sp>
      <p:sp>
        <p:nvSpPr>
          <p:cNvPr id="2" name="Action Button: Go Back or Previous 1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51CD07A3-73BE-FF63-2EDB-AA2D754C2A19}"/>
              </a:ext>
            </a:extLst>
          </p:cNvPr>
          <p:cNvSpPr/>
          <p:nvPr/>
        </p:nvSpPr>
        <p:spPr>
          <a:xfrm>
            <a:off x="238125" y="6469885"/>
            <a:ext cx="238125" cy="251592"/>
          </a:xfrm>
          <a:prstGeom prst="actionButtonBackPrevious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Action Button: Go Forward or Next 2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375853C4-6557-A711-030F-CA8F89A16D32}"/>
              </a:ext>
            </a:extLst>
          </p:cNvPr>
          <p:cNvSpPr/>
          <p:nvPr/>
        </p:nvSpPr>
        <p:spPr>
          <a:xfrm>
            <a:off x="585430" y="6469885"/>
            <a:ext cx="238125" cy="251592"/>
          </a:xfrm>
          <a:prstGeom prst="actionButtonForwardNex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DA11321-28D2-21D5-C6F3-CC117F2CD5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067300" cy="28448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648FEA8-2A5F-85CC-1286-FA90653831F4}"/>
              </a:ext>
            </a:extLst>
          </p:cNvPr>
          <p:cNvSpPr txBox="1"/>
          <p:nvPr/>
        </p:nvSpPr>
        <p:spPr>
          <a:xfrm>
            <a:off x="3000375" y="1053068"/>
            <a:ext cx="2857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معطي غالبا في المسألة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9A174ED-C15F-08CC-5077-15C51893A6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844800"/>
            <a:ext cx="5067300" cy="198437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44A5B6A-456B-DEF3-B0F6-1CA78594968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58725"/>
          <a:stretch/>
        </p:blipFill>
        <p:spPr>
          <a:xfrm>
            <a:off x="0" y="4829175"/>
            <a:ext cx="4972050" cy="46210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4C857DA-32FC-44AA-53C2-542F4E876D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05475" y="3176"/>
            <a:ext cx="6486525" cy="163745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5FEF87A-77DE-474E-D70E-8FFFE27F2C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28096" y="2116394"/>
            <a:ext cx="5514975" cy="3086100"/>
          </a:xfrm>
          <a:prstGeom prst="rect">
            <a:avLst/>
          </a:prstGeom>
        </p:spPr>
      </p:pic>
      <p:sp>
        <p:nvSpPr>
          <p:cNvPr id="21" name="Arrow: Down 20">
            <a:extLst>
              <a:ext uri="{FF2B5EF4-FFF2-40B4-BE49-F238E27FC236}">
                <a16:creationId xmlns:a16="http://schemas.microsoft.com/office/drawing/2014/main" id="{129D75D1-5E5B-FDBD-2087-2D9DB72A40AA}"/>
              </a:ext>
            </a:extLst>
          </p:cNvPr>
          <p:cNvSpPr/>
          <p:nvPr/>
        </p:nvSpPr>
        <p:spPr>
          <a:xfrm>
            <a:off x="10106025" y="1287945"/>
            <a:ext cx="314325" cy="705366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7180338A-9428-1E7D-8AE5-EECF56F48504}"/>
              </a:ext>
            </a:extLst>
          </p:cNvPr>
          <p:cNvSpPr/>
          <p:nvPr/>
        </p:nvSpPr>
        <p:spPr>
          <a:xfrm>
            <a:off x="10337050" y="2469077"/>
            <a:ext cx="579422" cy="252271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16FAB2DC-38BA-F89D-B83E-C8F8B856C62C}"/>
              </a:ext>
            </a:extLst>
          </p:cNvPr>
          <p:cNvSpPr/>
          <p:nvPr/>
        </p:nvSpPr>
        <p:spPr>
          <a:xfrm>
            <a:off x="10337050" y="2781883"/>
            <a:ext cx="579422" cy="252271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07E7A8F6-EB9C-F51F-F79C-256F5E80FCD8}"/>
              </a:ext>
            </a:extLst>
          </p:cNvPr>
          <p:cNvSpPr/>
          <p:nvPr/>
        </p:nvSpPr>
        <p:spPr>
          <a:xfrm>
            <a:off x="10337050" y="3094689"/>
            <a:ext cx="579422" cy="252271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F172E0E5-461E-DD80-C592-64A8C9C67E3A}"/>
              </a:ext>
            </a:extLst>
          </p:cNvPr>
          <p:cNvSpPr/>
          <p:nvPr/>
        </p:nvSpPr>
        <p:spPr>
          <a:xfrm>
            <a:off x="10337050" y="3407495"/>
            <a:ext cx="579422" cy="252271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A824BBDD-DFE3-C117-47DB-DA90CA605882}"/>
              </a:ext>
            </a:extLst>
          </p:cNvPr>
          <p:cNvSpPr/>
          <p:nvPr/>
        </p:nvSpPr>
        <p:spPr>
          <a:xfrm>
            <a:off x="10337050" y="3720301"/>
            <a:ext cx="579422" cy="252271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0C407407-2AD0-0872-EC61-AA49F27B5F16}"/>
              </a:ext>
            </a:extLst>
          </p:cNvPr>
          <p:cNvSpPr/>
          <p:nvPr/>
        </p:nvSpPr>
        <p:spPr>
          <a:xfrm>
            <a:off x="10337050" y="4033107"/>
            <a:ext cx="579422" cy="252271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A84FCCFF-2B6F-B627-9344-CD18E89CFB97}"/>
              </a:ext>
            </a:extLst>
          </p:cNvPr>
          <p:cNvSpPr/>
          <p:nvPr/>
        </p:nvSpPr>
        <p:spPr>
          <a:xfrm>
            <a:off x="10337050" y="4345913"/>
            <a:ext cx="579422" cy="252271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FFF15076-D01A-326C-CAD0-4F83AD9B8E09}"/>
              </a:ext>
            </a:extLst>
          </p:cNvPr>
          <p:cNvSpPr/>
          <p:nvPr/>
        </p:nvSpPr>
        <p:spPr>
          <a:xfrm>
            <a:off x="10337050" y="4658719"/>
            <a:ext cx="579422" cy="252271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9DDC0C22-FFA3-21FD-5780-55A7A354E187}"/>
              </a:ext>
            </a:extLst>
          </p:cNvPr>
          <p:cNvSpPr/>
          <p:nvPr/>
        </p:nvSpPr>
        <p:spPr>
          <a:xfrm>
            <a:off x="10337050" y="4971525"/>
            <a:ext cx="579422" cy="252271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Arrow: Right 38">
            <a:extLst>
              <a:ext uri="{FF2B5EF4-FFF2-40B4-BE49-F238E27FC236}">
                <a16:creationId xmlns:a16="http://schemas.microsoft.com/office/drawing/2014/main" id="{105E5EC9-8E1E-1C36-C878-808F2872133E}"/>
              </a:ext>
            </a:extLst>
          </p:cNvPr>
          <p:cNvSpPr/>
          <p:nvPr/>
        </p:nvSpPr>
        <p:spPr>
          <a:xfrm>
            <a:off x="10149461" y="5774938"/>
            <a:ext cx="2042539" cy="42551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284808"/>
      </p:ext>
    </p:extLst>
  </p:cSld>
  <p:clrMapOvr>
    <a:masterClrMapping/>
  </p:clrMapOvr>
  <p:transition spd="slow">
    <p:push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02DE21-9772-824D-D14B-7ADDEA14A5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3F599A-2FC7-B875-2432-4B5095A66D0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6F24BE-8BEB-403A-BDCC-38E201D0662D}" type="slidenum">
              <a:rPr lang="en-ID" smtClean="0"/>
              <a:pPr/>
              <a:t>19</a:t>
            </a:fld>
            <a:endParaRPr lang="en-ID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F126BB9-9908-703B-FFD7-95903F4AF7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5007" y="6469885"/>
            <a:ext cx="2458064" cy="388115"/>
          </a:xfrm>
          <a:prstGeom prst="rect">
            <a:avLst/>
          </a:prstGeom>
        </p:spPr>
      </p:pic>
      <p:sp>
        <p:nvSpPr>
          <p:cNvPr id="23" name="Footer Placeholder 2">
            <a:extLst>
              <a:ext uri="{FF2B5EF4-FFF2-40B4-BE49-F238E27FC236}">
                <a16:creationId xmlns:a16="http://schemas.microsoft.com/office/drawing/2014/main" id="{091AF071-E0EA-F791-4A1E-CFD05AFED334}"/>
              </a:ext>
            </a:extLst>
          </p:cNvPr>
          <p:cNvSpPr txBox="1">
            <a:spLocks/>
          </p:cNvSpPr>
          <p:nvPr/>
        </p:nvSpPr>
        <p:spPr>
          <a:xfrm rot="5400000" flipH="1">
            <a:off x="10574595" y="3194050"/>
            <a:ext cx="2625212" cy="469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400" b="1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/>
              <a:t>PCA</a:t>
            </a:r>
            <a:endParaRPr lang="en-ID" dirty="0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7B7B4086-944A-42C1-4EC8-60310A4E3D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5286375" cy="2478593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CC05BEF3-8381-8DC6-AA6A-8CC71C0D8C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" y="2561303"/>
            <a:ext cx="5286374" cy="2522651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1CD97497-CC04-00D3-087D-1DB20C41FF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85246" y="497107"/>
            <a:ext cx="5457825" cy="600075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C76237FF-CAE4-4888-FD6A-71A9AE9C829E}"/>
              </a:ext>
            </a:extLst>
          </p:cNvPr>
          <p:cNvSpPr txBox="1"/>
          <p:nvPr/>
        </p:nvSpPr>
        <p:spPr>
          <a:xfrm>
            <a:off x="8423019" y="312441"/>
            <a:ext cx="1323975" cy="369332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ADD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4F937D8F-2BA7-6711-547F-175F234F5389}"/>
              </a:ext>
            </a:extLst>
          </p:cNvPr>
          <p:cNvCxnSpPr>
            <a:cxnSpLocks/>
          </p:cNvCxnSpPr>
          <p:nvPr/>
        </p:nvCxnSpPr>
        <p:spPr>
          <a:xfrm>
            <a:off x="5828700" y="144851"/>
            <a:ext cx="0" cy="6233726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1091543"/>
      </p:ext>
    </p:extLst>
  </p:cSld>
  <p:clrMapOvr>
    <a:masterClrMapping/>
  </p:clrMapOvr>
  <p:transition spd="slow">
    <p:push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5B3CC5-C84A-17AD-F82C-A548641CD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584200"/>
            <a:ext cx="5139174" cy="796077"/>
          </a:xfrm>
        </p:spPr>
        <p:txBody>
          <a:bodyPr/>
          <a:lstStyle/>
          <a:p>
            <a:r>
              <a:rPr lang="en-US" dirty="0"/>
              <a:t>DATA QUALITY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B75351-8825-1B7F-F30E-AE878D23A88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6F24BE-8BEB-403A-BDCC-38E201D0662D}" type="slidenum">
              <a:rPr lang="en-ID" smtClean="0"/>
              <a:pPr/>
              <a:t>2</a:t>
            </a:fld>
            <a:endParaRPr lang="en-ID" dirty="0"/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8530E414-1D31-9814-D142-A4AF1667C644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/>
          <a:srcRect l="15312" r="15312"/>
          <a:stretch>
            <a:fillRect/>
          </a:stretch>
        </p:blipFill>
        <p:spPr/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D030B7E-CC33-0F95-A241-D48146949E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63" y="1897941"/>
            <a:ext cx="6025269" cy="348918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90DAA4B-0807-E39F-4B85-0B6A466DFB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85007" y="6469885"/>
            <a:ext cx="2458064" cy="388115"/>
          </a:xfrm>
          <a:prstGeom prst="rect">
            <a:avLst/>
          </a:prstGeom>
        </p:spPr>
      </p:pic>
      <p:sp>
        <p:nvSpPr>
          <p:cNvPr id="16" name="Footer Placeholder 2">
            <a:extLst>
              <a:ext uri="{FF2B5EF4-FFF2-40B4-BE49-F238E27FC236}">
                <a16:creationId xmlns:a16="http://schemas.microsoft.com/office/drawing/2014/main" id="{E3171B2D-EFF6-0AD9-BCDE-3DEA700615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 rot="5400000" flipH="1">
            <a:off x="11196639" y="455613"/>
            <a:ext cx="1381124" cy="469900"/>
          </a:xfrm>
        </p:spPr>
        <p:txBody>
          <a:bodyPr/>
          <a:lstStyle/>
          <a:p>
            <a:r>
              <a:rPr lang="en-ID" dirty="0"/>
              <a:t>DATA QUALITY</a:t>
            </a:r>
          </a:p>
        </p:txBody>
      </p:sp>
      <p:sp>
        <p:nvSpPr>
          <p:cNvPr id="17" name="Action Button: Go Back or Previous 16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03DB1895-EA34-0AC2-91F7-EEB0B976CE09}"/>
              </a:ext>
            </a:extLst>
          </p:cNvPr>
          <p:cNvSpPr/>
          <p:nvPr/>
        </p:nvSpPr>
        <p:spPr>
          <a:xfrm>
            <a:off x="238125" y="6469885"/>
            <a:ext cx="238125" cy="251592"/>
          </a:xfrm>
          <a:prstGeom prst="actionButtonBackPrevious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8" name="Action Button: Go Forward or Next 17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52C9B6FA-B838-A1C2-B178-29831586C84B}"/>
              </a:ext>
            </a:extLst>
          </p:cNvPr>
          <p:cNvSpPr/>
          <p:nvPr/>
        </p:nvSpPr>
        <p:spPr>
          <a:xfrm>
            <a:off x="585430" y="6469885"/>
            <a:ext cx="238125" cy="251592"/>
          </a:xfrm>
          <a:prstGeom prst="actionButtonForwardNex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26353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C82EEB-5374-B3D8-98B4-3CFEBE5E90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43EEF7-64E8-3390-254F-A8765CEA00C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6F24BE-8BEB-403A-BDCC-38E201D0662D}" type="slidenum">
              <a:rPr lang="en-ID" smtClean="0"/>
              <a:pPr/>
              <a:t>20</a:t>
            </a:fld>
            <a:endParaRPr lang="en-ID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9F506DFA-EE71-9EAD-8F3A-E48B5C79C3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5007" y="6469885"/>
            <a:ext cx="2458064" cy="388115"/>
          </a:xfrm>
          <a:prstGeom prst="rect">
            <a:avLst/>
          </a:prstGeom>
        </p:spPr>
      </p:pic>
      <p:sp>
        <p:nvSpPr>
          <p:cNvPr id="23" name="Footer Placeholder 2">
            <a:extLst>
              <a:ext uri="{FF2B5EF4-FFF2-40B4-BE49-F238E27FC236}">
                <a16:creationId xmlns:a16="http://schemas.microsoft.com/office/drawing/2014/main" id="{72D361AB-C7C3-57B2-B351-6B464AB3DF19}"/>
              </a:ext>
            </a:extLst>
          </p:cNvPr>
          <p:cNvSpPr txBox="1">
            <a:spLocks/>
          </p:cNvSpPr>
          <p:nvPr/>
        </p:nvSpPr>
        <p:spPr>
          <a:xfrm rot="5400000" flipH="1">
            <a:off x="10574595" y="3194050"/>
            <a:ext cx="2625212" cy="469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400" b="1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/>
              <a:t>PCA</a:t>
            </a:r>
            <a:endParaRPr lang="en-ID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FA60C57-18E6-A961-712B-9EAE52525EEE}"/>
              </a:ext>
            </a:extLst>
          </p:cNvPr>
          <p:cNvSpPr txBox="1"/>
          <p:nvPr/>
        </p:nvSpPr>
        <p:spPr>
          <a:xfrm>
            <a:off x="298194" y="140991"/>
            <a:ext cx="1323975" cy="369332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ADD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7B5271-E231-2D38-6D77-842F42605E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6425" y="140991"/>
            <a:ext cx="5695950" cy="21240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4A911CE-4255-F81D-7AEC-10C6F0A675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5225" y="2265066"/>
            <a:ext cx="5810250" cy="275272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D33F58C-4053-7B34-11E6-919B398EFA01}"/>
              </a:ext>
            </a:extLst>
          </p:cNvPr>
          <p:cNvSpPr txBox="1"/>
          <p:nvPr/>
        </p:nvSpPr>
        <p:spPr>
          <a:xfrm>
            <a:off x="3452146" y="5627906"/>
            <a:ext cx="5287707" cy="646331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ar-EG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اللي تحت بقا ملاحظات وتجميعة ل</a:t>
            </a:r>
          </a:p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Feature Selection &amp; DR</a:t>
            </a:r>
          </a:p>
        </p:txBody>
      </p:sp>
    </p:spTree>
    <p:extLst>
      <p:ext uri="{BB962C8B-B14F-4D97-AF65-F5344CB8AC3E}">
        <p14:creationId xmlns:p14="http://schemas.microsoft.com/office/powerpoint/2010/main" val="613700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5E7E056-6570-58FB-9ADB-E176F7F371F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ID"/>
              <a:t>PRESENTATION TITLE</a:t>
            </a:r>
            <a:endParaRPr lang="en-ID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C0F886-96CF-099F-996D-467135931BD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6F24BE-8BEB-403A-BDCC-38E201D0662D}" type="slidenum">
              <a:rPr lang="en-ID" smtClean="0"/>
              <a:pPr/>
              <a:t>21</a:t>
            </a:fld>
            <a:endParaRPr lang="en-ID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3E00081-ABE9-0AC4-11A1-9C838EAE8C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1" name="Footer Placeholder 1">
            <a:extLst>
              <a:ext uri="{FF2B5EF4-FFF2-40B4-BE49-F238E27FC236}">
                <a16:creationId xmlns:a16="http://schemas.microsoft.com/office/drawing/2014/main" id="{10A16476-F3C4-A849-5036-3F6ECCACBBA9}"/>
              </a:ext>
            </a:extLst>
          </p:cNvPr>
          <p:cNvSpPr txBox="1">
            <a:spLocks/>
          </p:cNvSpPr>
          <p:nvPr/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10" b="1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D"/>
              <a:t>PRESENTATION TITLE</a:t>
            </a:r>
            <a:endParaRPr lang="en-ID" dirty="0"/>
          </a:p>
        </p:txBody>
      </p:sp>
      <p:sp>
        <p:nvSpPr>
          <p:cNvPr id="22" name="Slide Number Placeholder 2">
            <a:extLst>
              <a:ext uri="{FF2B5EF4-FFF2-40B4-BE49-F238E27FC236}">
                <a16:creationId xmlns:a16="http://schemas.microsoft.com/office/drawing/2014/main" id="{C6DE9A60-90FC-8B2F-31FB-C1D2371AB7E0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46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23" indent="0" algn="l" defTabSz="914446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933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46" indent="0" algn="l" defTabSz="914446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69" indent="0" algn="l" defTabSz="914446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733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91" indent="0" algn="l" defTabSz="914446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733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726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949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171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394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F6F24BE-8BEB-403A-BDCC-38E201D0662D}" type="slidenum">
              <a:rPr lang="en-ID" smtClean="0"/>
              <a:pPr/>
              <a:t>21</a:t>
            </a:fld>
            <a:endParaRPr lang="en-ID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4B7E6C16-3598-3FE3-7AD1-3DDC6716A6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562463" cy="466700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54DC7EC-0A5B-3B3B-13C1-040156A83FD2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7040108" y="0"/>
            <a:ext cx="5151892" cy="365768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C79309D-045B-A879-D4C1-A5D81148951B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4489132" y="1039879"/>
            <a:ext cx="1163652" cy="420785"/>
          </a:xfrm>
          <a:prstGeom prst="rect">
            <a:avLst/>
          </a:prstGeom>
        </p:spPr>
      </p:pic>
      <p:sp>
        <p:nvSpPr>
          <p:cNvPr id="26" name="Arrow: Right 25">
            <a:extLst>
              <a:ext uri="{FF2B5EF4-FFF2-40B4-BE49-F238E27FC236}">
                <a16:creationId xmlns:a16="http://schemas.microsoft.com/office/drawing/2014/main" id="{A98E0C4B-4074-0475-6B4C-0E1470B74238}"/>
              </a:ext>
            </a:extLst>
          </p:cNvPr>
          <p:cNvSpPr/>
          <p:nvPr/>
        </p:nvSpPr>
        <p:spPr>
          <a:xfrm>
            <a:off x="3801783" y="1151906"/>
            <a:ext cx="651464" cy="118754"/>
          </a:xfrm>
          <a:prstGeom prst="rightArrow">
            <a:avLst/>
          </a:prstGeom>
          <a:solidFill>
            <a:srgbClr val="F5E4D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FF1792C2-481C-B212-8C18-0DD7A49DD4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7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4667004"/>
            <a:ext cx="5120093" cy="219099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637B0C1E-33F1-ACD6-A98F-7A6A560F756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01783" y="3452919"/>
            <a:ext cx="2283871" cy="121408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9" name="Arrow: Right 28">
            <a:extLst>
              <a:ext uri="{FF2B5EF4-FFF2-40B4-BE49-F238E27FC236}">
                <a16:creationId xmlns:a16="http://schemas.microsoft.com/office/drawing/2014/main" id="{75E55CA4-4616-E4A7-BDE0-D86AC9B8FC1F}"/>
              </a:ext>
            </a:extLst>
          </p:cNvPr>
          <p:cNvSpPr/>
          <p:nvPr/>
        </p:nvSpPr>
        <p:spPr>
          <a:xfrm>
            <a:off x="2847328" y="3598308"/>
            <a:ext cx="736270" cy="118754"/>
          </a:xfrm>
          <a:prstGeom prst="rightArrow">
            <a:avLst/>
          </a:prstGeom>
          <a:solidFill>
            <a:srgbClr val="F5E4D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A5B96988-A585-89AC-B3DB-2CEE3671FAC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315710" y="3666423"/>
            <a:ext cx="4600688" cy="3191577"/>
          </a:xfrm>
          <a:prstGeom prst="rect">
            <a:avLst/>
          </a:prstGeom>
        </p:spPr>
      </p:pic>
      <p:sp>
        <p:nvSpPr>
          <p:cNvPr id="31" name="Arrow: Right 30">
            <a:extLst>
              <a:ext uri="{FF2B5EF4-FFF2-40B4-BE49-F238E27FC236}">
                <a16:creationId xmlns:a16="http://schemas.microsoft.com/office/drawing/2014/main" id="{1999DE12-AF3B-9BE5-84FA-08FD9C98612F}"/>
              </a:ext>
            </a:extLst>
          </p:cNvPr>
          <p:cNvSpPr/>
          <p:nvPr/>
        </p:nvSpPr>
        <p:spPr>
          <a:xfrm>
            <a:off x="5312460" y="5524669"/>
            <a:ext cx="1810882" cy="250541"/>
          </a:xfrm>
          <a:prstGeom prst="rightArrow">
            <a:avLst/>
          </a:prstGeom>
          <a:solidFill>
            <a:srgbClr val="F5E4D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41992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89475E-4DB1-381E-E18F-D33DC621E2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068537CD-2275-C2FD-D860-D25BA26EBA16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B5A0044-0C26-8709-28A4-D85C6129535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8298C8C-95B8-F474-C3FD-1248CBEE772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" y="0"/>
              <a:ext cx="4743450" cy="5272644"/>
            </a:xfrm>
            <a:prstGeom prst="rect">
              <a:avLst/>
            </a:prstGeom>
          </p:spPr>
        </p:pic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48A4E2DE-86B3-6815-6C3D-AF28405C3F5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72347" y="0"/>
              <a:ext cx="3572775" cy="4168238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C36AAAB-0B02-DF00-DC01-79FFDD974A5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prstClr val="black"/>
                <a:srgbClr val="D9C3A5">
                  <a:tint val="50000"/>
                  <a:satMod val="180000"/>
                </a:srgbClr>
              </a:duotone>
            </a:blip>
            <a:stretch>
              <a:fillRect/>
            </a:stretch>
          </p:blipFill>
          <p:spPr>
            <a:xfrm>
              <a:off x="3268081" y="4740664"/>
              <a:ext cx="4371649" cy="2117335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2666CEB8-D482-ABB4-885E-3BF143250C8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7639730" y="4740664"/>
              <a:ext cx="4552270" cy="1179616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DD8C6A42-6E7C-C82D-4AC6-AF9408F9668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95322" y="5629275"/>
              <a:ext cx="2579210" cy="1076324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59FC263F-8007-2F63-0CA9-D5A89DCD2C1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colorTemperature colorTemp="72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296275" y="0"/>
              <a:ext cx="3895725" cy="2419994"/>
            </a:xfrm>
            <a:prstGeom prst="rect">
              <a:avLst/>
            </a:prstGeom>
          </p:spPr>
        </p:pic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02D6404E-E571-DE39-4A9F-9F40217E4E70}"/>
                    </a:ext>
                  </a:extLst>
                </p14:cNvPr>
                <p14:cNvContentPartPr/>
                <p14:nvPr/>
              </p14:nvContentPartPr>
              <p14:xfrm>
                <a:off x="4819725" y="76005"/>
                <a:ext cx="360" cy="441144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02D6404E-E571-DE39-4A9F-9F40217E4E70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810725" y="67005"/>
                  <a:ext cx="18000" cy="44290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5052849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DD2A5D-D33A-D50B-FA31-E940FF06E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1543071" cy="560639"/>
          </a:xfrm>
        </p:spPr>
        <p:txBody>
          <a:bodyPr/>
          <a:lstStyle/>
          <a:p>
            <a:pPr algn="ctr"/>
            <a:r>
              <a:rPr lang="en-US" dirty="0"/>
              <a:t>DATA REDUCTION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541078-B904-8B80-F7E8-2251A591739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6F24BE-8BEB-403A-BDCC-38E201D0662D}" type="slidenum">
              <a:rPr lang="en-ID" smtClean="0"/>
              <a:pPr/>
              <a:t>3</a:t>
            </a:fld>
            <a:endParaRPr lang="en-ID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6A6CCDB-E418-624D-BB73-E366E2F125BB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584200"/>
            <a:ext cx="2016125" cy="568960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6FED9FD-D86B-6776-9605-D32B3FCF23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5007" y="6469885"/>
            <a:ext cx="2458064" cy="388115"/>
          </a:xfrm>
          <a:prstGeom prst="rect">
            <a:avLst/>
          </a:prstGeom>
        </p:spPr>
      </p:pic>
      <p:sp>
        <p:nvSpPr>
          <p:cNvPr id="22" name="Footer Placeholder 2">
            <a:extLst>
              <a:ext uri="{FF2B5EF4-FFF2-40B4-BE49-F238E27FC236}">
                <a16:creationId xmlns:a16="http://schemas.microsoft.com/office/drawing/2014/main" id="{D1FD1194-2ADB-D30B-3F4F-E34AC2940D2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 rot="5400000" flipH="1">
            <a:off x="10574595" y="1077657"/>
            <a:ext cx="2625212" cy="469900"/>
          </a:xfrm>
        </p:spPr>
        <p:txBody>
          <a:bodyPr/>
          <a:lstStyle/>
          <a:p>
            <a:r>
              <a:rPr lang="en-ID" dirty="0"/>
              <a:t>DATA REDUCTION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BA8E6953-1032-D05F-A40A-4CAB650BD2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8681" y="955703"/>
            <a:ext cx="6067425" cy="113347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BD37DA6E-C4A9-B80D-D889-9F8B79F00227}"/>
              </a:ext>
            </a:extLst>
          </p:cNvPr>
          <p:cNvSpPr txBox="1"/>
          <p:nvPr/>
        </p:nvSpPr>
        <p:spPr>
          <a:xfrm>
            <a:off x="2016124" y="2373941"/>
            <a:ext cx="952694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ar-EG" sz="2000" b="1" dirty="0"/>
              <a:t>الطرق الشائعة لتقليل الأبعاد: </a:t>
            </a:r>
            <a:r>
              <a:rPr lang="en-US" sz="2000" b="1" dirty="0"/>
              <a:t>📌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40007A5C-1487-D31E-3CC9-90AD576108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8438" y="2949128"/>
            <a:ext cx="6705600" cy="2628900"/>
          </a:xfrm>
          <a:prstGeom prst="rect">
            <a:avLst/>
          </a:pr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6659BDE6-B7E9-8AAC-1A70-145F2787E4F3}"/>
              </a:ext>
            </a:extLst>
          </p:cNvPr>
          <p:cNvGrpSpPr/>
          <p:nvPr/>
        </p:nvGrpSpPr>
        <p:grpSpPr>
          <a:xfrm>
            <a:off x="10339846" y="2769005"/>
            <a:ext cx="806260" cy="573000"/>
            <a:chOff x="10339846" y="2149880"/>
            <a:chExt cx="806260" cy="573000"/>
          </a:xfrm>
        </p:grpSpPr>
        <p:sp>
          <p:nvSpPr>
            <p:cNvPr id="32" name="Arrow: Left 31">
              <a:extLst>
                <a:ext uri="{FF2B5EF4-FFF2-40B4-BE49-F238E27FC236}">
                  <a16:creationId xmlns:a16="http://schemas.microsoft.com/office/drawing/2014/main" id="{12CA20D2-2E56-A106-1DF9-243F2E0A14E2}"/>
                </a:ext>
              </a:extLst>
            </p:cNvPr>
            <p:cNvSpPr/>
            <p:nvPr/>
          </p:nvSpPr>
          <p:spPr>
            <a:xfrm>
              <a:off x="10339846" y="2334765"/>
              <a:ext cx="504153" cy="388115"/>
            </a:xfrm>
            <a:prstGeom prst="leftArrow">
              <a:avLst/>
            </a:prstGeom>
            <a:ln>
              <a:noFill/>
            </a:ln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B87228AE-D3BE-BDE3-CDC6-3AFDAC797427}"/>
                </a:ext>
              </a:extLst>
            </p:cNvPr>
            <p:cNvSpPr/>
            <p:nvPr/>
          </p:nvSpPr>
          <p:spPr>
            <a:xfrm>
              <a:off x="10820181" y="2149880"/>
              <a:ext cx="325925" cy="47533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6E4F7E3F-1043-A065-D5AA-D7B3BFA5FA03}"/>
              </a:ext>
            </a:extLst>
          </p:cNvPr>
          <p:cNvSpPr/>
          <p:nvPr/>
        </p:nvSpPr>
        <p:spPr>
          <a:xfrm>
            <a:off x="10820182" y="2769005"/>
            <a:ext cx="325925" cy="4368395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FC1D0377-E14C-7D06-DD86-80458A8549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70995" y="549978"/>
            <a:ext cx="5172075" cy="371475"/>
          </a:xfrm>
          <a:prstGeom prst="rect">
            <a:avLst/>
          </a:prstGeom>
        </p:spPr>
      </p:pic>
      <p:sp>
        <p:nvSpPr>
          <p:cNvPr id="42" name="Action Button: Go Back or Previous 41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2703CBE2-C232-3A33-BD65-F40837F9069F}"/>
              </a:ext>
            </a:extLst>
          </p:cNvPr>
          <p:cNvSpPr/>
          <p:nvPr/>
        </p:nvSpPr>
        <p:spPr>
          <a:xfrm>
            <a:off x="238125" y="6469885"/>
            <a:ext cx="238125" cy="251592"/>
          </a:xfrm>
          <a:prstGeom prst="actionButtonBackPrevious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3" name="Action Button: Go Forward or Next 42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D16497ED-C211-C6F8-02D2-635C95B904F5}"/>
              </a:ext>
            </a:extLst>
          </p:cNvPr>
          <p:cNvSpPr/>
          <p:nvPr/>
        </p:nvSpPr>
        <p:spPr>
          <a:xfrm>
            <a:off x="585430" y="6469885"/>
            <a:ext cx="238125" cy="251592"/>
          </a:xfrm>
          <a:prstGeom prst="actionButtonForwardNex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48" name="Picture 2" descr="9. Dimensionality Reduction — Single-cell best practices">
            <a:extLst>
              <a:ext uri="{FF2B5EF4-FFF2-40B4-BE49-F238E27FC236}">
                <a16:creationId xmlns:a16="http://schemas.microsoft.com/office/drawing/2014/main" id="{6EB25763-A5A9-653D-DE21-38207C1429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033" y="1928853"/>
            <a:ext cx="3459654" cy="1133475"/>
          </a:xfrm>
          <a:prstGeom prst="rect">
            <a:avLst/>
          </a:prstGeom>
          <a:ln w="952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04636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6FED08-FF3A-8736-AB53-8E90C4EC671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6F24BE-8BEB-403A-BDCC-38E201D0662D}" type="slidenum">
              <a:rPr lang="en-ID" smtClean="0"/>
              <a:pPr/>
              <a:t>4</a:t>
            </a:fld>
            <a:endParaRPr lang="en-ID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48D4AB0-4DF7-C521-1AA3-82243212BF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5007" y="6469885"/>
            <a:ext cx="2458064" cy="388115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D752008C-CE5F-A435-3224-06D02BBB9C5F}"/>
              </a:ext>
            </a:extLst>
          </p:cNvPr>
          <p:cNvGrpSpPr/>
          <p:nvPr/>
        </p:nvGrpSpPr>
        <p:grpSpPr>
          <a:xfrm>
            <a:off x="10339847" y="82955"/>
            <a:ext cx="806260" cy="573000"/>
            <a:chOff x="10339846" y="2149880"/>
            <a:chExt cx="806260" cy="573000"/>
          </a:xfrm>
        </p:grpSpPr>
        <p:sp>
          <p:nvSpPr>
            <p:cNvPr id="11" name="Arrow: Left 10">
              <a:extLst>
                <a:ext uri="{FF2B5EF4-FFF2-40B4-BE49-F238E27FC236}">
                  <a16:creationId xmlns:a16="http://schemas.microsoft.com/office/drawing/2014/main" id="{17D494E6-1D5B-E0EE-0D5A-7EFA4488D9EF}"/>
                </a:ext>
              </a:extLst>
            </p:cNvPr>
            <p:cNvSpPr/>
            <p:nvPr/>
          </p:nvSpPr>
          <p:spPr>
            <a:xfrm>
              <a:off x="10339846" y="2334765"/>
              <a:ext cx="504153" cy="388115"/>
            </a:xfrm>
            <a:prstGeom prst="leftArrow">
              <a:avLst/>
            </a:prstGeom>
            <a:ln>
              <a:noFill/>
            </a:ln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94CCC74-1883-73E0-B3F3-92B04741CEC5}"/>
                </a:ext>
              </a:extLst>
            </p:cNvPr>
            <p:cNvSpPr/>
            <p:nvPr/>
          </p:nvSpPr>
          <p:spPr>
            <a:xfrm>
              <a:off x="10820181" y="2149880"/>
              <a:ext cx="325925" cy="47533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2215719E-1B50-09E8-838A-E4B94CA731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0060" y="82955"/>
            <a:ext cx="6619875" cy="2085975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A25BC554-5822-7F37-46DF-28F6C3A16A34}"/>
              </a:ext>
            </a:extLst>
          </p:cNvPr>
          <p:cNvGrpSpPr/>
          <p:nvPr/>
        </p:nvGrpSpPr>
        <p:grpSpPr>
          <a:xfrm>
            <a:off x="10339847" y="2928823"/>
            <a:ext cx="806260" cy="573000"/>
            <a:chOff x="10339846" y="2149880"/>
            <a:chExt cx="806260" cy="573000"/>
          </a:xfrm>
        </p:grpSpPr>
        <p:sp>
          <p:nvSpPr>
            <p:cNvPr id="16" name="Arrow: Left 15">
              <a:extLst>
                <a:ext uri="{FF2B5EF4-FFF2-40B4-BE49-F238E27FC236}">
                  <a16:creationId xmlns:a16="http://schemas.microsoft.com/office/drawing/2014/main" id="{AF3D76DB-66AE-9211-7E81-1E512135E1EA}"/>
                </a:ext>
              </a:extLst>
            </p:cNvPr>
            <p:cNvSpPr/>
            <p:nvPr/>
          </p:nvSpPr>
          <p:spPr>
            <a:xfrm>
              <a:off x="10339846" y="2334765"/>
              <a:ext cx="504153" cy="388115"/>
            </a:xfrm>
            <a:prstGeom prst="leftArrow">
              <a:avLst/>
            </a:prstGeom>
            <a:ln>
              <a:noFill/>
            </a:ln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A4AC178A-723E-745C-FE67-4E7CAF0F8B53}"/>
                </a:ext>
              </a:extLst>
            </p:cNvPr>
            <p:cNvSpPr/>
            <p:nvPr/>
          </p:nvSpPr>
          <p:spPr>
            <a:xfrm>
              <a:off x="10820181" y="2149880"/>
              <a:ext cx="325925" cy="47533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C30014F4-7B78-5104-E6DC-EDF98B693A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5709" y="2587777"/>
            <a:ext cx="7134225" cy="2114550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D113358A-E6A2-7E7F-E870-2597808D0105}"/>
              </a:ext>
            </a:extLst>
          </p:cNvPr>
          <p:cNvGrpSpPr/>
          <p:nvPr/>
        </p:nvGrpSpPr>
        <p:grpSpPr>
          <a:xfrm>
            <a:off x="-1" y="0"/>
            <a:ext cx="11146108" cy="4953000"/>
            <a:chOff x="-1" y="0"/>
            <a:chExt cx="11146108" cy="49530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D593142-91E8-4B8A-D557-6C93BB245190}"/>
                </a:ext>
              </a:extLst>
            </p:cNvPr>
            <p:cNvSpPr/>
            <p:nvPr/>
          </p:nvSpPr>
          <p:spPr>
            <a:xfrm>
              <a:off x="10820182" y="0"/>
              <a:ext cx="325925" cy="4953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0A21CDE-BBB8-1279-F164-5E92EDC2CB88}"/>
                </a:ext>
              </a:extLst>
            </p:cNvPr>
            <p:cNvSpPr/>
            <p:nvPr/>
          </p:nvSpPr>
          <p:spPr>
            <a:xfrm rot="16200000">
              <a:off x="5259037" y="-632355"/>
              <a:ext cx="325925" cy="1084400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Arrow: Down 22">
            <a:extLst>
              <a:ext uri="{FF2B5EF4-FFF2-40B4-BE49-F238E27FC236}">
                <a16:creationId xmlns:a16="http://schemas.microsoft.com/office/drawing/2014/main" id="{AEA7D8B6-09E5-03BB-BC24-08A111B8EC19}"/>
              </a:ext>
            </a:extLst>
          </p:cNvPr>
          <p:cNvSpPr/>
          <p:nvPr/>
        </p:nvSpPr>
        <p:spPr>
          <a:xfrm>
            <a:off x="4940915" y="4626683"/>
            <a:ext cx="1066800" cy="2231317"/>
          </a:xfrm>
          <a:prstGeom prst="downArrow">
            <a:avLst/>
          </a:prstGeom>
          <a:ln>
            <a:noFill/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ooter Placeholder 2">
            <a:extLst>
              <a:ext uri="{FF2B5EF4-FFF2-40B4-BE49-F238E27FC236}">
                <a16:creationId xmlns:a16="http://schemas.microsoft.com/office/drawing/2014/main" id="{ECFB3B7E-5BC2-B8E6-BDE9-EF085EE8BA3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 rot="5400000" flipH="1">
            <a:off x="10574595" y="1077657"/>
            <a:ext cx="2625212" cy="469900"/>
          </a:xfrm>
        </p:spPr>
        <p:txBody>
          <a:bodyPr/>
          <a:lstStyle/>
          <a:p>
            <a:r>
              <a:rPr lang="en-ID" dirty="0"/>
              <a:t>DATA REDUCTION</a:t>
            </a:r>
          </a:p>
        </p:txBody>
      </p:sp>
      <p:sp>
        <p:nvSpPr>
          <p:cNvPr id="25" name="Action Button: Go Back or Previous 24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15E0B555-08F2-710C-8D5D-919D6B0CA554}"/>
              </a:ext>
            </a:extLst>
          </p:cNvPr>
          <p:cNvSpPr/>
          <p:nvPr/>
        </p:nvSpPr>
        <p:spPr>
          <a:xfrm>
            <a:off x="238125" y="6469885"/>
            <a:ext cx="238125" cy="251592"/>
          </a:xfrm>
          <a:prstGeom prst="actionButtonBackPrevious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6" name="Action Button: Go Forward or Next 25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B56E9572-093B-4F29-4995-227CBCB733D9}"/>
              </a:ext>
            </a:extLst>
          </p:cNvPr>
          <p:cNvSpPr/>
          <p:nvPr/>
        </p:nvSpPr>
        <p:spPr>
          <a:xfrm>
            <a:off x="585430" y="6469885"/>
            <a:ext cx="238125" cy="251592"/>
          </a:xfrm>
          <a:prstGeom prst="actionButtonForwardNex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92398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B41EF3-8674-6279-F986-396A0EF1023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6F24BE-8BEB-403A-BDCC-38E201D0662D}" type="slidenum">
              <a:rPr lang="en-ID" smtClean="0"/>
              <a:pPr/>
              <a:t>5</a:t>
            </a:fld>
            <a:endParaRPr lang="en-ID" dirty="0"/>
          </a:p>
        </p:txBody>
      </p:sp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9613C29F-4F0E-521E-1598-298709C0742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 rot="5400000" flipH="1">
            <a:off x="10574595" y="1077657"/>
            <a:ext cx="2625212" cy="469900"/>
          </a:xfrm>
        </p:spPr>
        <p:txBody>
          <a:bodyPr/>
          <a:lstStyle/>
          <a:p>
            <a:r>
              <a:rPr lang="en-ID" dirty="0"/>
              <a:t>DATA REDUCTION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45A2C77-8F40-2615-CC3A-28D817138C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5007" y="6469885"/>
            <a:ext cx="2458064" cy="38811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5F3BCE3-C2F7-5992-EA72-F3EACCF147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663655"/>
            <a:ext cx="11543071" cy="250173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363EC5A-0F6D-704D-8017-D814F87F48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9821" y="5353050"/>
            <a:ext cx="6943725" cy="1504950"/>
          </a:xfrm>
          <a:prstGeom prst="rect">
            <a:avLst/>
          </a:prstGeom>
        </p:spPr>
      </p:pic>
      <p:sp>
        <p:nvSpPr>
          <p:cNvPr id="18" name="Action Button: Go Back or Previous 17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DB6C7508-2ACE-CE46-0B00-1C262B6F49AF}"/>
              </a:ext>
            </a:extLst>
          </p:cNvPr>
          <p:cNvSpPr/>
          <p:nvPr/>
        </p:nvSpPr>
        <p:spPr>
          <a:xfrm>
            <a:off x="238125" y="6469885"/>
            <a:ext cx="238125" cy="251592"/>
          </a:xfrm>
          <a:prstGeom prst="actionButtonBackPrevious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9" name="Action Button: Go Forward or Next 18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424D1336-0AB1-A564-697F-36121693776D}"/>
              </a:ext>
            </a:extLst>
          </p:cNvPr>
          <p:cNvSpPr/>
          <p:nvPr/>
        </p:nvSpPr>
        <p:spPr>
          <a:xfrm>
            <a:off x="585430" y="6469885"/>
            <a:ext cx="238125" cy="251592"/>
          </a:xfrm>
          <a:prstGeom prst="actionButtonForwardNex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C4DA04C0-327F-2736-A144-97360FFD6C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9852" y="9738"/>
            <a:ext cx="5123693" cy="167242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854FDE5-E908-9880-7713-2CDD5BAA91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4345" y="0"/>
            <a:ext cx="5191655" cy="1668189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C37E0ED-4E31-B443-4DF6-2F359F9CD082}"/>
              </a:ext>
            </a:extLst>
          </p:cNvPr>
          <p:cNvCxnSpPr>
            <a:cxnSpLocks/>
          </p:cNvCxnSpPr>
          <p:nvPr/>
        </p:nvCxnSpPr>
        <p:spPr>
          <a:xfrm>
            <a:off x="6172930" y="75465"/>
            <a:ext cx="0" cy="156556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3218639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F07EAD-8A95-0FE8-E59C-3FA0824776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8F17CF-262E-A93C-2FB1-C9416D118FA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6F24BE-8BEB-403A-BDCC-38E201D0662D}" type="slidenum">
              <a:rPr lang="en-ID" smtClean="0"/>
              <a:pPr/>
              <a:t>6</a:t>
            </a:fld>
            <a:endParaRPr lang="en-ID" dirty="0"/>
          </a:p>
        </p:txBody>
      </p:sp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E5F9C35E-0C74-F73E-05E7-DE08D0715D7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 rot="5400000" flipH="1">
            <a:off x="10574595" y="1077657"/>
            <a:ext cx="2625212" cy="469900"/>
          </a:xfrm>
        </p:spPr>
        <p:txBody>
          <a:bodyPr/>
          <a:lstStyle/>
          <a:p>
            <a:r>
              <a:rPr lang="en-ID" dirty="0"/>
              <a:t>DATA REDUCTION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5FE0517-1CFD-08FD-BF4C-019E58D994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5007" y="6469885"/>
            <a:ext cx="2458064" cy="388115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EB9BA37F-D696-E7D2-7E58-3E26454AEA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2441" y="191612"/>
            <a:ext cx="4350630" cy="37490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29305D8-2B85-2E7F-067F-7554730829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3862" y="566516"/>
            <a:ext cx="6981825" cy="9239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A8344B9-D742-D880-35D1-9990F896D6E4}"/>
              </a:ext>
            </a:extLst>
          </p:cNvPr>
          <p:cNvSpPr txBox="1"/>
          <p:nvPr/>
        </p:nvSpPr>
        <p:spPr>
          <a:xfrm>
            <a:off x="2016125" y="1564316"/>
            <a:ext cx="952694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ar-EG" sz="2000" b="1" dirty="0"/>
              <a:t>الطرق الشائعة لتقليل العدد: </a:t>
            </a:r>
            <a:r>
              <a:rPr lang="en-US" sz="2000" b="1" dirty="0"/>
              <a:t>📌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DFE99EDF-E036-BB51-EEFE-03048DC2B4EC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84636"/>
            <a:ext cx="2016125" cy="5689601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353E7EE8-D679-59DA-8BB2-6CD46309368E}"/>
              </a:ext>
            </a:extLst>
          </p:cNvPr>
          <p:cNvGrpSpPr/>
          <p:nvPr/>
        </p:nvGrpSpPr>
        <p:grpSpPr>
          <a:xfrm>
            <a:off x="10320796" y="1964426"/>
            <a:ext cx="806260" cy="573000"/>
            <a:chOff x="10339846" y="2149880"/>
            <a:chExt cx="806260" cy="573000"/>
          </a:xfrm>
        </p:grpSpPr>
        <p:sp>
          <p:nvSpPr>
            <p:cNvPr id="10" name="Arrow: Left 9">
              <a:extLst>
                <a:ext uri="{FF2B5EF4-FFF2-40B4-BE49-F238E27FC236}">
                  <a16:creationId xmlns:a16="http://schemas.microsoft.com/office/drawing/2014/main" id="{ED3810BF-28D5-8B78-662C-D1F33E73F076}"/>
                </a:ext>
              </a:extLst>
            </p:cNvPr>
            <p:cNvSpPr/>
            <p:nvPr/>
          </p:nvSpPr>
          <p:spPr>
            <a:xfrm>
              <a:off x="10339846" y="2334765"/>
              <a:ext cx="504153" cy="388115"/>
            </a:xfrm>
            <a:prstGeom prst="leftArrow">
              <a:avLst/>
            </a:prstGeom>
            <a:ln>
              <a:noFill/>
            </a:ln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0662B50-04AA-7F23-1AA3-99AF8E78D801}"/>
                </a:ext>
              </a:extLst>
            </p:cNvPr>
            <p:cNvSpPr/>
            <p:nvPr/>
          </p:nvSpPr>
          <p:spPr>
            <a:xfrm>
              <a:off x="10820181" y="2149880"/>
              <a:ext cx="325925" cy="47533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C0B95ECA-045A-BD28-87EA-9B49F3259C5F}"/>
              </a:ext>
            </a:extLst>
          </p:cNvPr>
          <p:cNvSpPr/>
          <p:nvPr/>
        </p:nvSpPr>
        <p:spPr>
          <a:xfrm>
            <a:off x="10801132" y="1964426"/>
            <a:ext cx="325925" cy="5093599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4829B1D-97D0-B51F-CFA8-72E07C7691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98862" y="1934456"/>
            <a:ext cx="7077075" cy="2019300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7CA52F5D-F7B2-4FF8-7D8D-51F60DFC4425}"/>
              </a:ext>
            </a:extLst>
          </p:cNvPr>
          <p:cNvGrpSpPr/>
          <p:nvPr/>
        </p:nvGrpSpPr>
        <p:grpSpPr>
          <a:xfrm>
            <a:off x="10320796" y="4168322"/>
            <a:ext cx="806260" cy="573000"/>
            <a:chOff x="10339846" y="2149880"/>
            <a:chExt cx="806260" cy="573000"/>
          </a:xfrm>
        </p:grpSpPr>
        <p:sp>
          <p:nvSpPr>
            <p:cNvPr id="18" name="Arrow: Left 17">
              <a:extLst>
                <a:ext uri="{FF2B5EF4-FFF2-40B4-BE49-F238E27FC236}">
                  <a16:creationId xmlns:a16="http://schemas.microsoft.com/office/drawing/2014/main" id="{BAE71F80-1D13-190B-FCBD-7E159F938626}"/>
                </a:ext>
              </a:extLst>
            </p:cNvPr>
            <p:cNvSpPr/>
            <p:nvPr/>
          </p:nvSpPr>
          <p:spPr>
            <a:xfrm>
              <a:off x="10339846" y="2334765"/>
              <a:ext cx="504153" cy="388115"/>
            </a:xfrm>
            <a:prstGeom prst="leftArrow">
              <a:avLst/>
            </a:prstGeom>
            <a:ln>
              <a:noFill/>
            </a:ln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EACBE27-4B1E-9CF6-4E0A-2FDB07798CA1}"/>
                </a:ext>
              </a:extLst>
            </p:cNvPr>
            <p:cNvSpPr/>
            <p:nvPr/>
          </p:nvSpPr>
          <p:spPr>
            <a:xfrm>
              <a:off x="10820181" y="2149880"/>
              <a:ext cx="325925" cy="47533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3DAFDC8D-98E2-C3D5-3B02-32E30D1FC66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19920" y="4237321"/>
            <a:ext cx="7000875" cy="2095500"/>
          </a:xfrm>
          <a:prstGeom prst="rect">
            <a:avLst/>
          </a:prstGeom>
        </p:spPr>
      </p:pic>
      <p:sp>
        <p:nvSpPr>
          <p:cNvPr id="22" name="Action Button: Go Back or Previous 21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48443132-E0C5-9D15-48F1-4714CF0AC1AF}"/>
              </a:ext>
            </a:extLst>
          </p:cNvPr>
          <p:cNvSpPr/>
          <p:nvPr/>
        </p:nvSpPr>
        <p:spPr>
          <a:xfrm>
            <a:off x="238125" y="6469885"/>
            <a:ext cx="238125" cy="251592"/>
          </a:xfrm>
          <a:prstGeom prst="actionButtonBackPrevious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3" name="Action Button: Go Forward or Next 22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CF02D05B-C275-1B92-4E01-A064F20E1866}"/>
              </a:ext>
            </a:extLst>
          </p:cNvPr>
          <p:cNvSpPr/>
          <p:nvPr/>
        </p:nvSpPr>
        <p:spPr>
          <a:xfrm>
            <a:off x="585430" y="6469885"/>
            <a:ext cx="238125" cy="251592"/>
          </a:xfrm>
          <a:prstGeom prst="actionButtonForwardNex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37762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900"/>
                            </p:stCondLst>
                            <p:childTnLst>
                              <p:par>
                                <p:cTn id="1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00"/>
                            </p:stCondLst>
                            <p:childTnLst>
                              <p:par>
                                <p:cTn id="2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3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AE929F-BE91-4E48-CB3C-1CBDCE4C71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86F4F4-B7CE-26FF-8B25-DEE5DBC362D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6F24BE-8BEB-403A-BDCC-38E201D0662D}" type="slidenum">
              <a:rPr lang="en-ID" smtClean="0"/>
              <a:pPr/>
              <a:t>7</a:t>
            </a:fld>
            <a:endParaRPr lang="en-ID" dirty="0"/>
          </a:p>
        </p:txBody>
      </p:sp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20966A77-3A0F-E3B7-1DF3-397258C7C8A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 rot="5400000" flipH="1">
            <a:off x="10574595" y="1077657"/>
            <a:ext cx="2625212" cy="469900"/>
          </a:xfrm>
        </p:spPr>
        <p:txBody>
          <a:bodyPr/>
          <a:lstStyle/>
          <a:p>
            <a:r>
              <a:rPr lang="en-ID" dirty="0"/>
              <a:t>DATA REDUCTION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2EEB4E5-A7D5-A305-2D14-1E013B423D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5007" y="6469885"/>
            <a:ext cx="2458064" cy="38811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9C17578-1143-5F7C-2B0D-BB25B8675E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2214" y="0"/>
            <a:ext cx="6981825" cy="2047875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AF2B81F9-B8A1-F367-EF35-7294F5486793}"/>
              </a:ext>
            </a:extLst>
          </p:cNvPr>
          <p:cNvGrpSpPr/>
          <p:nvPr/>
        </p:nvGrpSpPr>
        <p:grpSpPr>
          <a:xfrm>
            <a:off x="10320796" y="0"/>
            <a:ext cx="806260" cy="573000"/>
            <a:chOff x="10339846" y="2149880"/>
            <a:chExt cx="806260" cy="573000"/>
          </a:xfrm>
        </p:grpSpPr>
        <p:sp>
          <p:nvSpPr>
            <p:cNvPr id="17" name="Arrow: Left 16">
              <a:extLst>
                <a:ext uri="{FF2B5EF4-FFF2-40B4-BE49-F238E27FC236}">
                  <a16:creationId xmlns:a16="http://schemas.microsoft.com/office/drawing/2014/main" id="{91833E42-1B9D-35FB-C978-3B396BFD49B5}"/>
                </a:ext>
              </a:extLst>
            </p:cNvPr>
            <p:cNvSpPr/>
            <p:nvPr/>
          </p:nvSpPr>
          <p:spPr>
            <a:xfrm>
              <a:off x="10339846" y="2334765"/>
              <a:ext cx="504153" cy="388115"/>
            </a:xfrm>
            <a:prstGeom prst="leftArrow">
              <a:avLst/>
            </a:prstGeom>
            <a:ln>
              <a:noFill/>
            </a:ln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A2797CEB-2DE5-4783-A388-F22F6A1F8976}"/>
                </a:ext>
              </a:extLst>
            </p:cNvPr>
            <p:cNvSpPr/>
            <p:nvPr/>
          </p:nvSpPr>
          <p:spPr>
            <a:xfrm>
              <a:off x="10820181" y="2149880"/>
              <a:ext cx="325925" cy="47533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A32AE11-D7F0-AC2F-ADF4-427653D5DB52}"/>
              </a:ext>
            </a:extLst>
          </p:cNvPr>
          <p:cNvGrpSpPr/>
          <p:nvPr/>
        </p:nvGrpSpPr>
        <p:grpSpPr>
          <a:xfrm>
            <a:off x="10320796" y="1995063"/>
            <a:ext cx="806260" cy="573000"/>
            <a:chOff x="10339846" y="2149880"/>
            <a:chExt cx="806260" cy="573000"/>
          </a:xfrm>
        </p:grpSpPr>
        <p:sp>
          <p:nvSpPr>
            <p:cNvPr id="23" name="Arrow: Left 22">
              <a:extLst>
                <a:ext uri="{FF2B5EF4-FFF2-40B4-BE49-F238E27FC236}">
                  <a16:creationId xmlns:a16="http://schemas.microsoft.com/office/drawing/2014/main" id="{B2D56252-A852-D025-CA9B-75630E17EA43}"/>
                </a:ext>
              </a:extLst>
            </p:cNvPr>
            <p:cNvSpPr/>
            <p:nvPr/>
          </p:nvSpPr>
          <p:spPr>
            <a:xfrm>
              <a:off x="10339846" y="2334765"/>
              <a:ext cx="504153" cy="388115"/>
            </a:xfrm>
            <a:prstGeom prst="leftArrow">
              <a:avLst/>
            </a:prstGeom>
            <a:ln>
              <a:noFill/>
            </a:ln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E244936-6A10-918C-5159-CFFFCBC88BB7}"/>
                </a:ext>
              </a:extLst>
            </p:cNvPr>
            <p:cNvSpPr/>
            <p:nvPr/>
          </p:nvSpPr>
          <p:spPr>
            <a:xfrm>
              <a:off x="10820181" y="2149880"/>
              <a:ext cx="325925" cy="47533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6" name="Picture 25">
            <a:extLst>
              <a:ext uri="{FF2B5EF4-FFF2-40B4-BE49-F238E27FC236}">
                <a16:creationId xmlns:a16="http://schemas.microsoft.com/office/drawing/2014/main" id="{C733230F-5AED-61D9-02B0-FC886D395E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6012" y="2125280"/>
            <a:ext cx="7019925" cy="2076450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96F12614-2BE2-C0F9-34B4-6081DA29F6BE}"/>
              </a:ext>
            </a:extLst>
          </p:cNvPr>
          <p:cNvGrpSpPr/>
          <p:nvPr/>
        </p:nvGrpSpPr>
        <p:grpSpPr>
          <a:xfrm>
            <a:off x="1" y="0"/>
            <a:ext cx="11127056" cy="4500937"/>
            <a:chOff x="19051" y="0"/>
            <a:chExt cx="11127056" cy="4500937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BDAD299C-0B35-89F9-093F-A075DC06E694}"/>
                </a:ext>
              </a:extLst>
            </p:cNvPr>
            <p:cNvSpPr/>
            <p:nvPr/>
          </p:nvSpPr>
          <p:spPr>
            <a:xfrm>
              <a:off x="10820182" y="0"/>
              <a:ext cx="325925" cy="450093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E78AD76C-A308-6136-8BA9-41F102B1E450}"/>
                </a:ext>
              </a:extLst>
            </p:cNvPr>
            <p:cNvSpPr/>
            <p:nvPr/>
          </p:nvSpPr>
          <p:spPr>
            <a:xfrm rot="16200000">
              <a:off x="5278089" y="-1084027"/>
              <a:ext cx="325925" cy="1084400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" name="Action Button: Go Back or Previous 32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072C235B-5663-C521-3260-717631F3B327}"/>
              </a:ext>
            </a:extLst>
          </p:cNvPr>
          <p:cNvSpPr/>
          <p:nvPr/>
        </p:nvSpPr>
        <p:spPr>
          <a:xfrm>
            <a:off x="238125" y="6469885"/>
            <a:ext cx="238125" cy="251592"/>
          </a:xfrm>
          <a:prstGeom prst="actionButtonBackPrevious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4" name="Action Button: Go Forward or Next 33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C2377224-7F30-1D92-B147-44C594967081}"/>
              </a:ext>
            </a:extLst>
          </p:cNvPr>
          <p:cNvSpPr/>
          <p:nvPr/>
        </p:nvSpPr>
        <p:spPr>
          <a:xfrm>
            <a:off x="585430" y="6469885"/>
            <a:ext cx="238125" cy="251592"/>
          </a:xfrm>
          <a:prstGeom prst="actionButtonForwardNex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1818FD9F-9348-CEED-8706-36C44C0746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0201" y="4500937"/>
            <a:ext cx="4132870" cy="374904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11FFA555-08CC-B9A9-EFDB-B88FE42D32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8544" y="4679156"/>
            <a:ext cx="6201657" cy="589783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4F43A732-E710-38A4-3EA2-FC5E581783D7}"/>
              </a:ext>
            </a:extLst>
          </p:cNvPr>
          <p:cNvSpPr txBox="1"/>
          <p:nvPr/>
        </p:nvSpPr>
        <p:spPr>
          <a:xfrm>
            <a:off x="2016125" y="5170443"/>
            <a:ext cx="952694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ar-EG" sz="2000" b="1" dirty="0"/>
              <a:t>الطرق الشائعة للضغط: </a:t>
            </a:r>
            <a:r>
              <a:rPr lang="en-US" sz="2000" b="1" dirty="0"/>
              <a:t>📌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FF4F1C52-656F-E05E-C72D-78CC8DE64A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86070" y="6072407"/>
            <a:ext cx="6657001" cy="783177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9ACF78AE-DA9F-8176-8EF4-64BBE710A8D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84582" y="5278657"/>
            <a:ext cx="3400425" cy="981075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C5EBB258-BE88-6F47-2892-40877F536D1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48963" y="5278657"/>
            <a:ext cx="3371850" cy="952500"/>
          </a:xfrm>
          <a:prstGeom prst="rect">
            <a:avLst/>
          </a:prstGeom>
        </p:spPr>
      </p:pic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CA6E7AE-78F3-7F9F-8CC4-AEE9766DA705}"/>
              </a:ext>
            </a:extLst>
          </p:cNvPr>
          <p:cNvCxnSpPr/>
          <p:nvPr/>
        </p:nvCxnSpPr>
        <p:spPr>
          <a:xfrm>
            <a:off x="5575402" y="5380023"/>
            <a:ext cx="0" cy="79217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883780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1864AE-7728-62C6-21E0-D7EBF8D8BD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1D0C97-2A9F-C60A-CBE6-7FA4FD7CE90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6F24BE-8BEB-403A-BDCC-38E201D0662D}" type="slidenum">
              <a:rPr lang="en-ID" smtClean="0"/>
              <a:pPr/>
              <a:t>8</a:t>
            </a:fld>
            <a:endParaRPr lang="en-ID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EC22ADB-962D-B4E1-1DD4-0551E48867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5007" y="6469885"/>
            <a:ext cx="2458064" cy="388115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27A9A747-2806-151C-49ED-82C83A8739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1543071" cy="715752"/>
          </a:xfrm>
        </p:spPr>
        <p:txBody>
          <a:bodyPr/>
          <a:lstStyle/>
          <a:p>
            <a:pPr algn="l"/>
            <a:r>
              <a:rPr lang="en-US" sz="3600" dirty="0"/>
              <a:t>PRINCIPAL COMPONENT ANALYSIS</a:t>
            </a:r>
            <a:r>
              <a:rPr lang="ar-EG" sz="3600" dirty="0"/>
              <a:t> </a:t>
            </a:r>
            <a:r>
              <a:rPr lang="en-US" sz="3600" dirty="0"/>
              <a:t>(PCA)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3D055A6-F70B-7EA2-343B-B4925C82D8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6070" y="715752"/>
            <a:ext cx="6477000" cy="197167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0DD299C-8F2C-6A01-FF57-F9C982014F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0155" y="3429000"/>
            <a:ext cx="5362915" cy="1773966"/>
          </a:xfrm>
          <a:prstGeom prst="rect">
            <a:avLst/>
          </a:prstGeom>
        </p:spPr>
      </p:pic>
      <p:sp>
        <p:nvSpPr>
          <p:cNvPr id="23" name="Footer Placeholder 2">
            <a:extLst>
              <a:ext uri="{FF2B5EF4-FFF2-40B4-BE49-F238E27FC236}">
                <a16:creationId xmlns:a16="http://schemas.microsoft.com/office/drawing/2014/main" id="{F4E51D6B-B25B-DA6D-E9EC-6E8D77AB4F9B}"/>
              </a:ext>
            </a:extLst>
          </p:cNvPr>
          <p:cNvSpPr txBox="1">
            <a:spLocks/>
          </p:cNvSpPr>
          <p:nvPr/>
        </p:nvSpPr>
        <p:spPr>
          <a:xfrm rot="5400000" flipH="1">
            <a:off x="10574595" y="3194050"/>
            <a:ext cx="2625212" cy="469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400" b="1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/>
              <a:t>PCA</a:t>
            </a:r>
            <a:endParaRPr lang="en-ID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D163386-28F4-06F3-7B05-3BB6E36585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49" y="927679"/>
            <a:ext cx="4679507" cy="1759748"/>
          </a:xfrm>
          <a:prstGeom prst="rect">
            <a:avLst/>
          </a:prstGeom>
          <a:ln w="952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5" name="Action Button: Go Back or Previous 24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94B0AC0A-16A9-FD9F-A80E-B48C5015EB9C}"/>
              </a:ext>
            </a:extLst>
          </p:cNvPr>
          <p:cNvSpPr/>
          <p:nvPr/>
        </p:nvSpPr>
        <p:spPr>
          <a:xfrm>
            <a:off x="238125" y="6469885"/>
            <a:ext cx="238125" cy="251592"/>
          </a:xfrm>
          <a:prstGeom prst="actionButtonBackPrevious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6" name="Action Button: Go Forward or Next 25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9DAD0F14-123A-51AE-AF77-1E62A8B9B698}"/>
              </a:ext>
            </a:extLst>
          </p:cNvPr>
          <p:cNvSpPr/>
          <p:nvPr/>
        </p:nvSpPr>
        <p:spPr>
          <a:xfrm>
            <a:off x="585430" y="6469885"/>
            <a:ext cx="238125" cy="251592"/>
          </a:xfrm>
          <a:prstGeom prst="actionButtonForwardNex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32FC35DE-7EFD-B122-C68B-ABDD57BDB1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" y="3429000"/>
            <a:ext cx="5972175" cy="1952625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09E779F-A3AC-06FB-640A-4D9A11C8053A}"/>
              </a:ext>
            </a:extLst>
          </p:cNvPr>
          <p:cNvCxnSpPr>
            <a:cxnSpLocks/>
          </p:cNvCxnSpPr>
          <p:nvPr/>
        </p:nvCxnSpPr>
        <p:spPr>
          <a:xfrm>
            <a:off x="6096000" y="3566553"/>
            <a:ext cx="0" cy="163641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151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433C08-9297-A7F0-18C8-58F06F0C93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E5038F-962D-C39A-5C74-68BC3829D8C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6F24BE-8BEB-403A-BDCC-38E201D0662D}" type="slidenum">
              <a:rPr lang="en-ID" smtClean="0"/>
              <a:pPr/>
              <a:t>9</a:t>
            </a:fld>
            <a:endParaRPr lang="en-ID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8C08B5A-ED1C-435B-10C6-74E87A1370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5007" y="6469885"/>
            <a:ext cx="2458064" cy="388115"/>
          </a:xfrm>
          <a:prstGeom prst="rect">
            <a:avLst/>
          </a:prstGeom>
        </p:spPr>
      </p:pic>
      <p:sp>
        <p:nvSpPr>
          <p:cNvPr id="22" name="Footer Placeholder 2">
            <a:extLst>
              <a:ext uri="{FF2B5EF4-FFF2-40B4-BE49-F238E27FC236}">
                <a16:creationId xmlns:a16="http://schemas.microsoft.com/office/drawing/2014/main" id="{208AB230-B0E8-B65D-BA7A-1A0261B7479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 rot="5400000" flipH="1">
            <a:off x="10574595" y="3194050"/>
            <a:ext cx="2625212" cy="469900"/>
          </a:xfrm>
        </p:spPr>
        <p:txBody>
          <a:bodyPr/>
          <a:lstStyle/>
          <a:p>
            <a:pPr algn="ctr"/>
            <a:r>
              <a:rPr lang="en-US" dirty="0"/>
              <a:t>PCA</a:t>
            </a:r>
            <a:endParaRPr lang="en-ID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6FDA239-3A40-CD28-6177-780DD14644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5007" y="988657"/>
            <a:ext cx="2023229" cy="1526618"/>
          </a:xfrm>
          <a:prstGeom prst="rect">
            <a:avLst/>
          </a:prstGeom>
          <a:ln w="63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FAD20F9-4E25-A735-8F99-747FC1121EA2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436947" y="20530"/>
            <a:ext cx="5086350" cy="65722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6690D81-F277-38B0-6A22-7953F93FFD75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-14005" y="7948"/>
            <a:ext cx="5769060" cy="133961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0AC963C-739C-7ED3-7973-EC29B523641D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1065"/>
          <a:stretch/>
        </p:blipFill>
        <p:spPr>
          <a:xfrm>
            <a:off x="6766669" y="988657"/>
            <a:ext cx="2009775" cy="1526618"/>
          </a:xfrm>
          <a:prstGeom prst="rect">
            <a:avLst/>
          </a:prstGeom>
          <a:ln w="63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FAD7ED0-2704-1218-3CAB-438C098408E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1489" y="1491066"/>
            <a:ext cx="2023229" cy="1526618"/>
          </a:xfrm>
          <a:prstGeom prst="rect">
            <a:avLst/>
          </a:prstGeom>
          <a:ln w="63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421D549-C6D5-B66E-9650-315E09B45312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970946" y="2811859"/>
            <a:ext cx="5572125" cy="933450"/>
          </a:xfrm>
          <a:prstGeom prst="rect">
            <a:avLst/>
          </a:prstGeom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F6D0B43-3B4C-40D4-16E4-09EDD8194344}"/>
              </a:ext>
            </a:extLst>
          </p:cNvPr>
          <p:cNvCxnSpPr>
            <a:cxnSpLocks/>
            <a:endCxn id="17" idx="0"/>
          </p:cNvCxnSpPr>
          <p:nvPr/>
        </p:nvCxnSpPr>
        <p:spPr>
          <a:xfrm>
            <a:off x="8899556" y="665173"/>
            <a:ext cx="1197066" cy="32348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9512E72-A999-08F9-74BE-E03646955D9A}"/>
              </a:ext>
            </a:extLst>
          </p:cNvPr>
          <p:cNvCxnSpPr>
            <a:cxnSpLocks/>
            <a:stCxn id="17" idx="1"/>
            <a:endCxn id="23" idx="3"/>
          </p:cNvCxnSpPr>
          <p:nvPr/>
        </p:nvCxnSpPr>
        <p:spPr>
          <a:xfrm flipH="1">
            <a:off x="8776444" y="1751966"/>
            <a:ext cx="30856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5BA232C-D973-2607-24ED-3E62E3282B7E}"/>
              </a:ext>
            </a:extLst>
          </p:cNvPr>
          <p:cNvCxnSpPr>
            <a:cxnSpLocks/>
            <a:stCxn id="21" idx="2"/>
            <a:endCxn id="24" idx="3"/>
          </p:cNvCxnSpPr>
          <p:nvPr/>
        </p:nvCxnSpPr>
        <p:spPr>
          <a:xfrm flipH="1">
            <a:off x="2364718" y="1347563"/>
            <a:ext cx="505807" cy="90681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5" name="Picture 54">
            <a:extLst>
              <a:ext uri="{FF2B5EF4-FFF2-40B4-BE49-F238E27FC236}">
                <a16:creationId xmlns:a16="http://schemas.microsoft.com/office/drawing/2014/main" id="{10CC84BB-62B1-8E81-3E2F-8A9137084F9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77726" y="2349167"/>
            <a:ext cx="2110633" cy="1527048"/>
          </a:xfrm>
          <a:prstGeom prst="rect">
            <a:avLst/>
          </a:prstGeom>
          <a:ln w="63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C581B0AD-9DF0-2765-248C-DBE1940E2D0A}"/>
              </a:ext>
            </a:extLst>
          </p:cNvPr>
          <p:cNvCxnSpPr>
            <a:cxnSpLocks/>
            <a:stCxn id="25" idx="1"/>
            <a:endCxn id="55" idx="3"/>
          </p:cNvCxnSpPr>
          <p:nvPr/>
        </p:nvCxnSpPr>
        <p:spPr>
          <a:xfrm flipH="1" flipV="1">
            <a:off x="5588359" y="3112691"/>
            <a:ext cx="382587" cy="16589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6" name="Picture 65">
            <a:extLst>
              <a:ext uri="{FF2B5EF4-FFF2-40B4-BE49-F238E27FC236}">
                <a16:creationId xmlns:a16="http://schemas.microsoft.com/office/drawing/2014/main" id="{769A022A-1B5D-58F2-BB16-8E0FEC7FCFB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20827" y="4042108"/>
            <a:ext cx="2073862" cy="1520409"/>
          </a:xfrm>
          <a:prstGeom prst="rect">
            <a:avLst/>
          </a:prstGeom>
          <a:ln w="63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79250B65-B8FF-0224-C21A-D245F5A305C8}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494821" y="4338111"/>
            <a:ext cx="5048250" cy="647700"/>
          </a:xfrm>
          <a:prstGeom prst="rect">
            <a:avLst/>
          </a:prstGeom>
        </p:spPr>
      </p:pic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D9615C15-7765-0190-25A9-9F86732BEA77}"/>
              </a:ext>
            </a:extLst>
          </p:cNvPr>
          <p:cNvCxnSpPr>
            <a:cxnSpLocks/>
            <a:stCxn id="68" idx="1"/>
            <a:endCxn id="66" idx="3"/>
          </p:cNvCxnSpPr>
          <p:nvPr/>
        </p:nvCxnSpPr>
        <p:spPr>
          <a:xfrm flipH="1">
            <a:off x="5694689" y="4661961"/>
            <a:ext cx="800132" cy="14035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0" name="Picture 59">
            <a:extLst>
              <a:ext uri="{FF2B5EF4-FFF2-40B4-BE49-F238E27FC236}">
                <a16:creationId xmlns:a16="http://schemas.microsoft.com/office/drawing/2014/main" id="{69ABD94D-D9C4-198D-AD3C-0E7B3C8BEC6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313721" y="5593585"/>
            <a:ext cx="6229350" cy="1104900"/>
          </a:xfrm>
          <a:prstGeom prst="rect">
            <a:avLst/>
          </a:prstGeom>
        </p:spPr>
      </p:pic>
      <p:sp>
        <p:nvSpPr>
          <p:cNvPr id="64" name="Action Button: Go Back or Previous 63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C4D093B8-E688-92E7-6F63-C49472BA4D8F}"/>
              </a:ext>
            </a:extLst>
          </p:cNvPr>
          <p:cNvSpPr/>
          <p:nvPr/>
        </p:nvSpPr>
        <p:spPr>
          <a:xfrm>
            <a:off x="238125" y="6469885"/>
            <a:ext cx="238125" cy="251592"/>
          </a:xfrm>
          <a:prstGeom prst="actionButtonBackPrevious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65" name="Action Button: Go Forward or Next 64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C4F48E61-7CA9-2467-6F53-B2DDF6D401EB}"/>
              </a:ext>
            </a:extLst>
          </p:cNvPr>
          <p:cNvSpPr/>
          <p:nvPr/>
        </p:nvSpPr>
        <p:spPr>
          <a:xfrm>
            <a:off x="585430" y="6469885"/>
            <a:ext cx="238125" cy="251592"/>
          </a:xfrm>
          <a:prstGeom prst="actionButtonForwardNex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9192495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cean">
  <a:themeElements>
    <a:clrScheme name="Custom 18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958F7"/>
      </a:accent1>
      <a:accent2>
        <a:srgbClr val="183C5B"/>
      </a:accent2>
      <a:accent3>
        <a:srgbClr val="91BED4"/>
      </a:accent3>
      <a:accent4>
        <a:srgbClr val="00B0F0"/>
      </a:accent4>
      <a:accent5>
        <a:srgbClr val="D9E8F5"/>
      </a:accent5>
      <a:accent6>
        <a:srgbClr val="FFAD8D"/>
      </a:accent6>
      <a:hlink>
        <a:srgbClr val="0563C1"/>
      </a:hlink>
      <a:folHlink>
        <a:srgbClr val="954F72"/>
      </a:folHlink>
    </a:clrScheme>
    <a:fontScheme name="Custom 115">
      <a:majorFont>
        <a:latin typeface="Arial Black"/>
        <a:ea typeface=""/>
        <a:cs typeface=""/>
      </a:majorFont>
      <a:minorFont>
        <a:latin typeface="Calibri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webextensions/_rels/taskpanes.xml.rels><?xml version="1.0" encoding="UTF-8" standalone="yes"?>
<Relationships xmlns="http://schemas.openxmlformats.org/package/2006/relationships"><Relationship Id="rId3" Type="http://schemas.microsoft.com/office/2011/relationships/webextension" Target="webextension3.xml"/><Relationship Id="rId2" Type="http://schemas.microsoft.com/office/2011/relationships/webextension" Target="webextension2.xml"/><Relationship Id="rId1" Type="http://schemas.microsoft.com/office/2011/relationships/webextension" Target="webextension1.xml"/><Relationship Id="rId5" Type="http://schemas.microsoft.com/office/2011/relationships/webextension" Target="webextension5.xml"/><Relationship Id="rId4" Type="http://schemas.microsoft.com/office/2011/relationships/webextension" Target="webextension4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1">
    <wetp:webextensionref xmlns:r="http://schemas.openxmlformats.org/officeDocument/2006/relationships" r:id="rId1"/>
  </wetp:taskpane>
  <wetp:taskpane dockstate="right" visibility="0" width="350" row="2">
    <wetp:webextensionref xmlns:r="http://schemas.openxmlformats.org/officeDocument/2006/relationships" r:id="rId2"/>
  </wetp:taskpane>
  <wetp:taskpane dockstate="right" visibility="0" width="350" row="5">
    <wetp:webextensionref xmlns:r="http://schemas.openxmlformats.org/officeDocument/2006/relationships" r:id="rId3"/>
  </wetp:taskpane>
  <wetp:taskpane dockstate="right" visibility="0" width="350" row="6">
    <wetp:webextensionref xmlns:r="http://schemas.openxmlformats.org/officeDocument/2006/relationships" r:id="rId4"/>
  </wetp:taskpane>
  <wetp:taskpane dockstate="right" visibility="0" width="350" row="4">
    <wetp:webextensionref xmlns:r="http://schemas.openxmlformats.org/officeDocument/2006/relationships" r:id="rId5"/>
  </wetp:taskpane>
</wetp:taskpanes>
</file>

<file path=ppt/webextensions/webextension1.xml><?xml version="1.0" encoding="utf-8"?>
<we:webextension xmlns:we="http://schemas.microsoft.com/office/webextensions/webextension/2010/11" id="{AE7E04D2-DC92-4216-A915-51BDB7826857}">
  <we:reference id="wa200005669" version="2.0.0.0" store="en-US" storeType="OMEX"/>
  <we:alternateReferences>
    <we:reference id="wa200005669" version="2.0.0.0" store="wa200005669" storeType="OMEX"/>
  </we:alternateReferences>
  <we:properties/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87348DF3-C808-48ED-B817-67DD43BC4389}">
  <we:reference id="wa200007130" version="1.0.0.1" store="en-US" storeType="OMEX"/>
  <we:alternateReferences>
    <we:reference id="wa200007130" version="1.0.0.1" store="wa200007130" storeType="OMEX"/>
  </we:alternateReferences>
  <we:properties/>
  <we:bindings/>
  <we:snapshot xmlns:r="http://schemas.openxmlformats.org/officeDocument/2006/relationships"/>
</we:webextension>
</file>

<file path=ppt/webextensions/webextension3.xml><?xml version="1.0" encoding="utf-8"?>
<we:webextension xmlns:we="http://schemas.microsoft.com/office/webextensions/webextension/2010/11" id="{F4005DDE-14D2-4062-82D8-71093B180C52}">
  <we:reference id="wa104178141" version="4.3.3.0" store="en-US" storeType="OMEX"/>
  <we:alternateReferences>
    <we:reference id="wa104178141" version="4.3.3.0" store="wa104178141" storeType="OMEX"/>
  </we:alternateReferences>
  <we:properties/>
  <we:bindings/>
  <we:snapshot xmlns:r="http://schemas.openxmlformats.org/officeDocument/2006/relationships"/>
</we:webextension>
</file>

<file path=ppt/webextensions/webextension4.xml><?xml version="1.0" encoding="utf-8"?>
<we:webextension xmlns:we="http://schemas.microsoft.com/office/webextensions/webextension/2010/11" id="{8577AE51-96E0-40B5-B07C-C0D191028686}">
  <we:reference id="wa200005566" version="3.0.0.2" store="en-US" storeType="OMEX"/>
  <we:alternateReferences>
    <we:reference id="WA200005566" version="3.0.0.2" store="" storeType="OMEX"/>
  </we:alternateReferences>
  <we:properties/>
  <we:bindings/>
  <we:snapshot xmlns:r="http://schemas.openxmlformats.org/officeDocument/2006/relationships"/>
</we:webextension>
</file>

<file path=ppt/webextensions/webextension5.xml><?xml version="1.0" encoding="utf-8"?>
<we:webextension xmlns:we="http://schemas.microsoft.com/office/webextensions/webextension/2010/11" id="{55D5C1F5-E475-4274-82CE-C4252C86711C}">
  <we:reference id="wa104379997" version="3.0.0.0" store="en-US" storeType="OMEX"/>
  <we:alternateReferences>
    <we:reference id="wa104379997" version="3.0.0.0" store="wa104379997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464</TotalTime>
  <Words>101</Words>
  <Application>Microsoft Office PowerPoint</Application>
  <PresentationFormat>Widescreen</PresentationFormat>
  <Paragraphs>57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Aptos</vt:lpstr>
      <vt:lpstr>Arial</vt:lpstr>
      <vt:lpstr>Arial Black</vt:lpstr>
      <vt:lpstr>Calibri</vt:lpstr>
      <vt:lpstr>Ocean</vt:lpstr>
      <vt:lpstr>DATA QUALITY AND REDUCTION</vt:lpstr>
      <vt:lpstr>DATA QUALITY</vt:lpstr>
      <vt:lpstr>DATA REDUCTION</vt:lpstr>
      <vt:lpstr>PowerPoint Presentation</vt:lpstr>
      <vt:lpstr>PowerPoint Presentation</vt:lpstr>
      <vt:lpstr>PowerPoint Presentation</vt:lpstr>
      <vt:lpstr>PowerPoint Presentation</vt:lpstr>
      <vt:lpstr>PRINCIPAL COMPONENT ANALYSIS (PCA)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Example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Abdalrahaman Ahmed</dc:creator>
  <cp:lastModifiedBy>Abdalrahaman Ahmed</cp:lastModifiedBy>
  <cp:revision>9</cp:revision>
  <dcterms:created xsi:type="dcterms:W3CDTF">2025-03-17T07:56:19Z</dcterms:created>
  <dcterms:modified xsi:type="dcterms:W3CDTF">2025-09-12T12:59:01Z</dcterms:modified>
</cp:coreProperties>
</file>